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8" r:id="rId2"/>
    <p:sldMasterId id="2147483660" r:id="rId3"/>
    <p:sldMasterId id="2147483662" r:id="rId4"/>
  </p:sldMasterIdLst>
  <p:notesMasterIdLst>
    <p:notesMasterId r:id="rId23"/>
  </p:notesMasterIdLst>
  <p:handoutMasterIdLst>
    <p:handoutMasterId r:id="rId24"/>
  </p:handoutMasterIdLst>
  <p:sldIdLst>
    <p:sldId id="260" r:id="rId5"/>
    <p:sldId id="352" r:id="rId6"/>
    <p:sldId id="367" r:id="rId7"/>
    <p:sldId id="353" r:id="rId8"/>
    <p:sldId id="349" r:id="rId9"/>
    <p:sldId id="356" r:id="rId10"/>
    <p:sldId id="354" r:id="rId11"/>
    <p:sldId id="357" r:id="rId12"/>
    <p:sldId id="362" r:id="rId13"/>
    <p:sldId id="358" r:id="rId14"/>
    <p:sldId id="359" r:id="rId15"/>
    <p:sldId id="361" r:id="rId16"/>
    <p:sldId id="371" r:id="rId17"/>
    <p:sldId id="372" r:id="rId18"/>
    <p:sldId id="355" r:id="rId19"/>
    <p:sldId id="370" r:id="rId20"/>
    <p:sldId id="363" r:id="rId21"/>
    <p:sldId id="302" r:id="rId22"/>
  </p:sldIdLst>
  <p:sldSz cx="9144000" cy="6858000" type="screen4x3"/>
  <p:notesSz cx="6797675" cy="9926638"/>
  <p:defaultTextStyle>
    <a:defPPr>
      <a:defRPr lang="en-A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F9B"/>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75" autoAdjust="0"/>
    <p:restoredTop sz="90896" autoAdjust="0"/>
  </p:normalViewPr>
  <p:slideViewPr>
    <p:cSldViewPr>
      <p:cViewPr>
        <p:scale>
          <a:sx n="75" d="100"/>
          <a:sy n="75" d="100"/>
        </p:scale>
        <p:origin x="-1027" y="86"/>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458" y="-101"/>
      </p:cViewPr>
      <p:guideLst>
        <p:guide orient="horz" pos="3126"/>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wrap="square" lIns="91440" tIns="45720" rIns="91440" bIns="45720" numCol="1" anchor="t" anchorCtr="0" compatLnSpc="1">
            <a:prstTxWarp prst="textNoShape">
              <a:avLst/>
            </a:prstTxWarp>
          </a:bodyPr>
          <a:lstStyle>
            <a:lvl1pPr>
              <a:defRPr sz="1200" dirty="0">
                <a:latin typeface="Calibri" pitchFamily="34" charset="0"/>
                <a:cs typeface="+mn-cs"/>
              </a:defRPr>
            </a:lvl1pPr>
          </a:lstStyle>
          <a:p>
            <a:pPr>
              <a:defRPr/>
            </a:pPr>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cs typeface="+mn-cs"/>
              </a:defRPr>
            </a:lvl1pPr>
          </a:lstStyle>
          <a:p>
            <a:pPr>
              <a:defRPr/>
            </a:pPr>
            <a:fld id="{A05F0C99-2A3B-4D9E-B198-8C926AC8542B}" type="datetimeFigureOut">
              <a:rPr lang="en-AU"/>
              <a:pPr>
                <a:defRPr/>
              </a:pPr>
              <a:t>05-Aug-14</a:t>
            </a:fld>
            <a:endParaRPr lang="en-AU" dirty="0"/>
          </a:p>
        </p:txBody>
      </p:sp>
      <p:sp>
        <p:nvSpPr>
          <p:cNvPr id="4" name="Footer Placeholder 3"/>
          <p:cNvSpPr>
            <a:spLocks noGrp="1"/>
          </p:cNvSpPr>
          <p:nvPr>
            <p:ph type="ftr" sz="quarter" idx="2"/>
          </p:nvPr>
        </p:nvSpPr>
        <p:spPr>
          <a:xfrm>
            <a:off x="0" y="9428163"/>
            <a:ext cx="2946400" cy="496887"/>
          </a:xfrm>
          <a:prstGeom prst="rect">
            <a:avLst/>
          </a:prstGeom>
        </p:spPr>
        <p:txBody>
          <a:bodyPr vert="horz" wrap="square" lIns="91440" tIns="45720" rIns="91440" bIns="45720" numCol="1" anchor="b" anchorCtr="0" compatLnSpc="1">
            <a:prstTxWarp prst="textNoShape">
              <a:avLst/>
            </a:prstTxWarp>
          </a:bodyPr>
          <a:lstStyle>
            <a:lvl1pPr>
              <a:defRPr sz="1200" dirty="0">
                <a:latin typeface="Calibri" pitchFamily="34" charset="0"/>
                <a:cs typeface="+mn-cs"/>
              </a:defRPr>
            </a:lvl1pPr>
          </a:lstStyle>
          <a:p>
            <a:pPr>
              <a:defRPr/>
            </a:pPr>
            <a:endParaRPr lang="en-US"/>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cs typeface="+mn-cs"/>
              </a:defRPr>
            </a:lvl1pPr>
          </a:lstStyle>
          <a:p>
            <a:pPr>
              <a:defRPr/>
            </a:pPr>
            <a:fld id="{43D89E2E-B32C-43A5-AFF1-06DB48503071}" type="slidenum">
              <a:rPr lang="en-AU"/>
              <a:pPr>
                <a:defRPr/>
              </a:pPr>
              <a:t>‹#›</a:t>
            </a:fld>
            <a:endParaRPr lang="en-AU"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wrap="square" lIns="91440" tIns="45720" rIns="91440" bIns="45720" numCol="1" anchor="t" anchorCtr="0" compatLnSpc="1">
            <a:prstTxWarp prst="textNoShape">
              <a:avLst/>
            </a:prstTxWarp>
          </a:bodyPr>
          <a:lstStyle>
            <a:lvl1pPr>
              <a:defRPr sz="1200" dirty="0">
                <a:latin typeface="Calibri" pitchFamily="34" charset="0"/>
                <a:cs typeface="+mn-cs"/>
              </a:defRPr>
            </a:lvl1pPr>
          </a:lstStyle>
          <a:p>
            <a:pPr>
              <a:defRPr/>
            </a:pPr>
            <a:endParaRPr lang="en-US"/>
          </a:p>
        </p:txBody>
      </p:sp>
      <p:sp>
        <p:nvSpPr>
          <p:cNvPr id="3" name="Date Placeholder 2"/>
          <p:cNvSpPr>
            <a:spLocks noGrp="1"/>
          </p:cNvSpPr>
          <p:nvPr>
            <p:ph type="dt"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cs typeface="+mn-cs"/>
              </a:defRPr>
            </a:lvl1pPr>
          </a:lstStyle>
          <a:p>
            <a:pPr>
              <a:defRPr/>
            </a:pPr>
            <a:fld id="{F0543C6B-B9B2-442B-80E7-56322DEE91EC}" type="datetimeFigureOut">
              <a:rPr lang="en-AU"/>
              <a:pPr>
                <a:defRPr/>
              </a:pPr>
              <a:t>05-Aug-14</a:t>
            </a:fld>
            <a:endParaRPr lang="en-AU"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AU" noProof="0" dirty="0"/>
          </a:p>
        </p:txBody>
      </p:sp>
      <p:sp>
        <p:nvSpPr>
          <p:cNvPr id="5" name="Notes Placeholder 4"/>
          <p:cNvSpPr>
            <a:spLocks noGrp="1"/>
          </p:cNvSpPr>
          <p:nvPr>
            <p:ph type="body" sz="quarter" idx="3"/>
          </p:nvPr>
        </p:nvSpPr>
        <p:spPr>
          <a:xfrm>
            <a:off x="679450" y="4714875"/>
            <a:ext cx="5438775" cy="4467225"/>
          </a:xfrm>
          <a:prstGeom prst="rect">
            <a:avLst/>
          </a:prstGeom>
        </p:spPr>
        <p:txBody>
          <a:bodyPr vert="horz" wrap="square" lIns="91440" tIns="45720" rIns="91440" bIns="45720"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6" name="Footer Placeholder 5"/>
          <p:cNvSpPr>
            <a:spLocks noGrp="1"/>
          </p:cNvSpPr>
          <p:nvPr>
            <p:ph type="ftr" sz="quarter" idx="4"/>
          </p:nvPr>
        </p:nvSpPr>
        <p:spPr>
          <a:xfrm>
            <a:off x="0" y="9428163"/>
            <a:ext cx="2946400" cy="496887"/>
          </a:xfrm>
          <a:prstGeom prst="rect">
            <a:avLst/>
          </a:prstGeom>
        </p:spPr>
        <p:txBody>
          <a:bodyPr vert="horz" wrap="square" lIns="91440" tIns="45720" rIns="91440" bIns="45720" numCol="1" anchor="b" anchorCtr="0" compatLnSpc="1">
            <a:prstTxWarp prst="textNoShape">
              <a:avLst/>
            </a:prstTxWarp>
          </a:bodyPr>
          <a:lstStyle>
            <a:lvl1pPr>
              <a:defRPr sz="1200" dirty="0">
                <a:latin typeface="Calibri" pitchFamily="34" charset="0"/>
                <a:cs typeface="+mn-cs"/>
              </a:defRPr>
            </a:lvl1pPr>
          </a:lstStyle>
          <a:p>
            <a:pPr>
              <a:defRPr/>
            </a:pPr>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cs typeface="+mn-cs"/>
              </a:defRPr>
            </a:lvl1pPr>
          </a:lstStyle>
          <a:p>
            <a:pPr>
              <a:defRPr/>
            </a:pPr>
            <a:fld id="{BD2FA8D7-286E-4DEE-915C-4627B7C7B514}" type="slidenum">
              <a:rPr lang="en-AU"/>
              <a:pPr>
                <a:defRPr/>
              </a:pPr>
              <a:t>‹#›</a:t>
            </a:fld>
            <a:endParaRPr lang="en-AU"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a:lstStyle/>
          <a:p>
            <a:pPr eaLnBrk="1" hangingPunct="1"/>
            <a:endParaRPr lang="en-US" smtClean="0"/>
          </a:p>
        </p:txBody>
      </p:sp>
      <p:sp>
        <p:nvSpPr>
          <p:cNvPr id="51203" name="Slide Number Placeholder 3"/>
          <p:cNvSpPr>
            <a:spLocks noGrp="1"/>
          </p:cNvSpPr>
          <p:nvPr>
            <p:ph type="sldNum" sz="quarter" idx="5"/>
          </p:nvPr>
        </p:nvSpPr>
        <p:spPr bwMode="auto">
          <a:noFill/>
          <a:ln>
            <a:miter lim="800000"/>
            <a:headEnd/>
            <a:tailEnd/>
          </a:ln>
        </p:spPr>
        <p:txBody>
          <a:bodyPr/>
          <a:lstStyle/>
          <a:p>
            <a:fld id="{4239A1E8-EAEF-43EC-856B-098917A872CC}" type="slidenum">
              <a:rPr lang="en-AU" smtClean="0">
                <a:cs typeface="Arial" charset="0"/>
              </a:rPr>
              <a:pPr/>
              <a:t>1</a:t>
            </a:fld>
            <a:endParaRPr lang="en-AU" smtClean="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a:lstStyle/>
          <a:p>
            <a:pPr eaLnBrk="1" hangingPunct="1"/>
            <a:endParaRPr lang="en-US" smtClean="0"/>
          </a:p>
        </p:txBody>
      </p:sp>
      <p:sp>
        <p:nvSpPr>
          <p:cNvPr id="77827" name="Slide Number Placeholder 3"/>
          <p:cNvSpPr>
            <a:spLocks noGrp="1"/>
          </p:cNvSpPr>
          <p:nvPr>
            <p:ph type="sldNum" sz="quarter" idx="5"/>
          </p:nvPr>
        </p:nvSpPr>
        <p:spPr bwMode="auto">
          <a:noFill/>
          <a:ln>
            <a:miter lim="800000"/>
            <a:headEnd/>
            <a:tailEnd/>
          </a:ln>
        </p:spPr>
        <p:txBody>
          <a:bodyPr/>
          <a:lstStyle/>
          <a:p>
            <a:fld id="{E35119E9-CF20-42ED-8E20-1A2358197A3E}" type="slidenum">
              <a:rPr lang="en-AU" smtClean="0">
                <a:cs typeface="Arial" charset="0"/>
              </a:rPr>
              <a:pPr/>
              <a:t>18</a:t>
            </a:fld>
            <a:endParaRPr lang="en-AU"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a:lstStyle/>
          <a:p>
            <a:pPr eaLnBrk="1" hangingPunct="1"/>
            <a:r>
              <a:rPr lang="en-AU" smtClean="0"/>
              <a:t>Meteorological services are aimed at helping manage the weather and climate related risks.</a:t>
            </a:r>
          </a:p>
          <a:p>
            <a:pPr eaLnBrk="1" hangingPunct="1"/>
            <a:r>
              <a:rPr lang="en-AU" smtClean="0"/>
              <a:t> The risks are related to public health and safety, business continuity, productivity and economic growth, protection of public and private property, emergency management, environmental sustainability and national security.</a:t>
            </a:r>
          </a:p>
          <a:p>
            <a:pPr eaLnBrk="1" hangingPunct="1"/>
            <a:endParaRPr lang="en-AU" smtClean="0"/>
          </a:p>
        </p:txBody>
      </p:sp>
      <p:sp>
        <p:nvSpPr>
          <p:cNvPr id="53251" name="Slide Number Placeholder 3"/>
          <p:cNvSpPr>
            <a:spLocks noGrp="1"/>
          </p:cNvSpPr>
          <p:nvPr>
            <p:ph type="sldNum" sz="quarter" idx="5"/>
          </p:nvPr>
        </p:nvSpPr>
        <p:spPr bwMode="auto">
          <a:noFill/>
          <a:ln>
            <a:miter lim="800000"/>
            <a:headEnd/>
            <a:tailEnd/>
          </a:ln>
        </p:spPr>
        <p:txBody>
          <a:bodyPr/>
          <a:lstStyle/>
          <a:p>
            <a:fld id="{D369D6C7-14F7-49B9-BCA6-47B4C06B74BB}" type="slidenum">
              <a:rPr lang="en-AU" smtClean="0">
                <a:cs typeface="Arial" charset="0"/>
              </a:rPr>
              <a:pPr/>
              <a:t>2</a:t>
            </a:fld>
            <a:endParaRPr lang="en-AU" smtClean="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a:lstStyle/>
          <a:p>
            <a:pPr eaLnBrk="1" hangingPunct="1"/>
            <a:r>
              <a:rPr lang="en-AU" smtClean="0"/>
              <a:t>Meteorological services are aimed at helping manage the weather and climate related risks.</a:t>
            </a:r>
          </a:p>
          <a:p>
            <a:pPr eaLnBrk="1" hangingPunct="1"/>
            <a:r>
              <a:rPr lang="en-AU" smtClean="0"/>
              <a:t> The risks are related to public health and safety, business continuity, productivity and economic growth, protection of public and private property, emergency management, environmental sustainability and national security.</a:t>
            </a:r>
          </a:p>
          <a:p>
            <a:pPr eaLnBrk="1" hangingPunct="1"/>
            <a:endParaRPr lang="en-AU" smtClean="0"/>
          </a:p>
        </p:txBody>
      </p:sp>
      <p:sp>
        <p:nvSpPr>
          <p:cNvPr id="55299" name="Slide Number Placeholder 3"/>
          <p:cNvSpPr>
            <a:spLocks noGrp="1"/>
          </p:cNvSpPr>
          <p:nvPr>
            <p:ph type="sldNum" sz="quarter" idx="5"/>
          </p:nvPr>
        </p:nvSpPr>
        <p:spPr bwMode="auto">
          <a:noFill/>
          <a:ln>
            <a:miter lim="800000"/>
            <a:headEnd/>
            <a:tailEnd/>
          </a:ln>
        </p:spPr>
        <p:txBody>
          <a:bodyPr/>
          <a:lstStyle/>
          <a:p>
            <a:fld id="{4AAE1F82-9FBD-4CDD-A05A-448B0A6BA62D}" type="slidenum">
              <a:rPr lang="en-AU" smtClean="0">
                <a:cs typeface="Arial" charset="0"/>
              </a:rPr>
              <a:pPr/>
              <a:t>3</a:t>
            </a:fld>
            <a:endParaRPr lang="en-AU" smtClean="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a:lstStyle/>
          <a:p>
            <a:pPr eaLnBrk="1" hangingPunct="1"/>
            <a:r>
              <a:rPr lang="en-AU" smtClean="0"/>
              <a:t>ENVIRONMENT AND COMMUNICATIONS LEGISLATION COMMITTEE  </a:t>
            </a:r>
          </a:p>
          <a:p>
            <a:pPr eaLnBrk="1" hangingPunct="1"/>
            <a:r>
              <a:rPr lang="en-AU" smtClean="0"/>
              <a:t>Monday, 26 May 2014 </a:t>
            </a:r>
          </a:p>
          <a:p>
            <a:pPr eaLnBrk="1" hangingPunct="1"/>
            <a:endParaRPr lang="en-AU" smtClean="0"/>
          </a:p>
          <a:p>
            <a:pPr eaLnBrk="1" hangingPunct="1"/>
            <a:r>
              <a:rPr lang="en-AU" smtClean="0"/>
              <a:t>http://parlinfo.aph.gov.au/parlInfo/download/committees/estimate/0f7877cb-8c11-404a-b463-bf09632e95bd/toc_pdf/Environment%20and%20Communications%20Legislation%20Committee_2014_05_26_2501.pdf;fileType=application/pdf </a:t>
            </a:r>
          </a:p>
        </p:txBody>
      </p:sp>
      <p:sp>
        <p:nvSpPr>
          <p:cNvPr id="57347" name="Slide Number Placeholder 3"/>
          <p:cNvSpPr>
            <a:spLocks noGrp="1"/>
          </p:cNvSpPr>
          <p:nvPr>
            <p:ph type="sldNum" sz="quarter" idx="5"/>
          </p:nvPr>
        </p:nvSpPr>
        <p:spPr bwMode="auto">
          <a:noFill/>
          <a:ln>
            <a:miter lim="800000"/>
            <a:headEnd/>
            <a:tailEnd/>
          </a:ln>
        </p:spPr>
        <p:txBody>
          <a:bodyPr/>
          <a:lstStyle/>
          <a:p>
            <a:fld id="{31E26E6B-28EE-48AB-991A-CDD5D9D2802D}" type="slidenum">
              <a:rPr lang="en-AU" smtClean="0">
                <a:cs typeface="Arial" charset="0"/>
              </a:rPr>
              <a:pPr/>
              <a:t>4</a:t>
            </a:fld>
            <a:endParaRPr lang="en-AU" smtClean="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a:lstStyle/>
          <a:p>
            <a:pPr eaLnBrk="1" hangingPunct="1"/>
            <a:endParaRPr lang="en-AU" smtClean="0"/>
          </a:p>
          <a:p>
            <a:pPr eaLnBrk="1" hangingPunct="1"/>
            <a:r>
              <a:rPr lang="en-AU" smtClean="0"/>
              <a:t>Meteorological services are aimed at helping manage the weather and climate related risks. The risks are related to public health and safety, business continuity, productivity and economic growth, protection of public and private property, emergency management, environmental sustainability and national security</a:t>
            </a:r>
          </a:p>
          <a:p>
            <a:pPr eaLnBrk="1" hangingPunct="1"/>
            <a:endParaRPr lang="en-AU" smtClean="0"/>
          </a:p>
          <a:p>
            <a:pPr eaLnBrk="1" hangingPunct="1"/>
            <a:r>
              <a:rPr lang="en-AU" smtClean="0"/>
              <a:t>A sound understanding of the benefits of meteorological services in Australia, including the contribution to long term productivity enhancement, can provide valuable insights for considering measures to further enhance the quality, timeliness, accessibility and effective use of these services. This is important in the context of maintenance of the capacity of the meteorological service providers and their ability to respond to changes in demand.</a:t>
            </a:r>
          </a:p>
          <a:p>
            <a:pPr eaLnBrk="1" hangingPunct="1"/>
            <a:endParaRPr lang="en-AU" smtClean="0"/>
          </a:p>
          <a:p>
            <a:pPr eaLnBrk="1" hangingPunct="1"/>
            <a:r>
              <a:rPr lang="en-AU" smtClean="0"/>
              <a:t>CGE models are currently extremely influential within Government for assessing the benefits of different projects, program and services. They have a key advantage in capturing the flow-on or indirect effects of issues being analysed</a:t>
            </a:r>
          </a:p>
          <a:p>
            <a:pPr eaLnBrk="1" hangingPunct="1"/>
            <a:endParaRPr lang="en-AU" smtClean="0"/>
          </a:p>
        </p:txBody>
      </p:sp>
      <p:sp>
        <p:nvSpPr>
          <p:cNvPr id="59395" name="Slide Number Placeholder 3"/>
          <p:cNvSpPr>
            <a:spLocks noGrp="1"/>
          </p:cNvSpPr>
          <p:nvPr>
            <p:ph type="sldNum" sz="quarter" idx="5"/>
          </p:nvPr>
        </p:nvSpPr>
        <p:spPr bwMode="auto">
          <a:noFill/>
          <a:ln>
            <a:miter lim="800000"/>
            <a:headEnd/>
            <a:tailEnd/>
          </a:ln>
        </p:spPr>
        <p:txBody>
          <a:bodyPr/>
          <a:lstStyle/>
          <a:p>
            <a:fld id="{78061A6C-5F44-4BD9-AFE3-3BF0B1E74D94}" type="slidenum">
              <a:rPr lang="en-AU" smtClean="0">
                <a:cs typeface="Arial" charset="0"/>
              </a:rPr>
              <a:pPr/>
              <a:t>5</a:t>
            </a:fld>
            <a:endParaRPr lang="en-AU"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p:cNvSpPr>
          <p:nvPr>
            <p:ph type="sldImg"/>
          </p:nvPr>
        </p:nvSpPr>
        <p:spPr bwMode="auto">
          <a:noFill/>
          <a:ln>
            <a:solidFill>
              <a:srgbClr val="000000"/>
            </a:solidFill>
            <a:miter lim="800000"/>
            <a:headEnd/>
            <a:tailEnd/>
          </a:ln>
        </p:spPr>
      </p:sp>
      <p:sp>
        <p:nvSpPr>
          <p:cNvPr id="62466" name="Notes Placeholder 2"/>
          <p:cNvSpPr>
            <a:spLocks noGrp="1"/>
          </p:cNvSpPr>
          <p:nvPr>
            <p:ph type="body" idx="1"/>
          </p:nvPr>
        </p:nvSpPr>
        <p:spPr bwMode="auto">
          <a:noFill/>
        </p:spPr>
        <p:txBody>
          <a:bodyPr/>
          <a:lstStyle/>
          <a:p>
            <a:pPr eaLnBrk="1" hangingPunct="1"/>
            <a:r>
              <a:rPr lang="en-AU" smtClean="0"/>
              <a:t>The broad steps in this approach are to: undertake research into case studies in each major vulnerable  sector of the Australian economy to identify verified or plausible  productivity improvements or output increases attributable to meteorological  services;  use  the results of cases studies and the literature review to assess the levels of adoption and the impacts of meteorological  services in each sector; estimate productivity changes (i.e. shocks) to each sector attributable to meteorological services for a lower bound and a more realistic scenario; apply the estimated productivity  shocks into an economy-wide general equilibrium model such as MMRF to estimate the impact of these services on macroeconomic aggregates (such as GDP, GSP,  employment) and on output and trade in each vulnerable sector.</a:t>
            </a:r>
          </a:p>
          <a:p>
            <a:pPr eaLnBrk="1" hangingPunct="1"/>
            <a:endParaRPr lang="en-AU" smtClean="0"/>
          </a:p>
        </p:txBody>
      </p:sp>
      <p:sp>
        <p:nvSpPr>
          <p:cNvPr id="62467" name="Slide Number Placeholder 3"/>
          <p:cNvSpPr>
            <a:spLocks noGrp="1"/>
          </p:cNvSpPr>
          <p:nvPr>
            <p:ph type="sldNum" sz="quarter" idx="5"/>
          </p:nvPr>
        </p:nvSpPr>
        <p:spPr bwMode="auto">
          <a:noFill/>
          <a:ln>
            <a:miter lim="800000"/>
            <a:headEnd/>
            <a:tailEnd/>
          </a:ln>
        </p:spPr>
        <p:txBody>
          <a:bodyPr/>
          <a:lstStyle/>
          <a:p>
            <a:fld id="{D658961C-9844-4EC8-B70B-0FEE5CCC975F}" type="slidenum">
              <a:rPr lang="en-AU" smtClean="0">
                <a:cs typeface="Arial" charset="0"/>
              </a:rPr>
              <a:pPr/>
              <a:t>7</a:t>
            </a:fld>
            <a:endParaRPr lang="en-AU"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p:cNvSpPr>
          <p:nvPr>
            <p:ph type="sldImg"/>
          </p:nvPr>
        </p:nvSpPr>
        <p:spPr bwMode="auto">
          <a:noFill/>
          <a:ln>
            <a:solidFill>
              <a:srgbClr val="000000"/>
            </a:solidFill>
            <a:miter lim="800000"/>
            <a:headEnd/>
            <a:tailEnd/>
          </a:ln>
        </p:spPr>
      </p:sp>
      <p:sp>
        <p:nvSpPr>
          <p:cNvPr id="66562" name="Notes Placeholder 2"/>
          <p:cNvSpPr>
            <a:spLocks noGrp="1"/>
          </p:cNvSpPr>
          <p:nvPr>
            <p:ph type="body" idx="1"/>
          </p:nvPr>
        </p:nvSpPr>
        <p:spPr bwMode="auto">
          <a:noFill/>
        </p:spPr>
        <p:txBody>
          <a:bodyPr/>
          <a:lstStyle/>
          <a:p>
            <a:pPr eaLnBrk="1" hangingPunct="1"/>
            <a:r>
              <a:rPr lang="en-AU" smtClean="0"/>
              <a:t>Nominal output (or output at current prices) is a concept which refers to the </a:t>
            </a:r>
            <a:r>
              <a:rPr lang="en-AU" i="1" smtClean="0"/>
              <a:t>value </a:t>
            </a:r>
            <a:r>
              <a:rPr lang="en-AU" smtClean="0"/>
              <a:t>of output. Government output is, generally, non-marketed. This includes the case of many of the BOM/CAWCR services. The  non-marketability of these services eliminates the possibility of using market prices to measure nominal output.</a:t>
            </a:r>
          </a:p>
          <a:p>
            <a:pPr eaLnBrk="1" hangingPunct="1"/>
            <a:r>
              <a:rPr lang="en-AU" smtClean="0"/>
              <a:t>In these instances the National Accounting convention is that output be valued as the total cost of providing the services (see Verikios (1998) COPS paper G 127 ) ( System of National Accounts 1993).  Nominal output is derived by adding wages, salaries and supplements to current price estimates of consumption of fixed capital.</a:t>
            </a:r>
          </a:p>
          <a:p>
            <a:pPr eaLnBrk="1" hangingPunct="1"/>
            <a:endParaRPr lang="en-AU" smtClean="0"/>
          </a:p>
          <a:p>
            <a:pPr eaLnBrk="1" hangingPunct="1"/>
            <a:r>
              <a:rPr lang="en-AU" smtClean="0"/>
              <a:t>The output of BOM services could be defined as equal to the sum of the value of:</a:t>
            </a:r>
          </a:p>
          <a:p>
            <a:pPr eaLnBrk="1" hangingPunct="1"/>
            <a:r>
              <a:rPr lang="en-AU" smtClean="0"/>
              <a:t>·  intermediate inputs;</a:t>
            </a:r>
          </a:p>
          <a:p>
            <a:pPr eaLnBrk="1" hangingPunct="1"/>
            <a:r>
              <a:rPr lang="en-AU" smtClean="0"/>
              <a:t>·  wages, salaries and supplements; and</a:t>
            </a:r>
          </a:p>
          <a:p>
            <a:pPr eaLnBrk="1" hangingPunct="1"/>
            <a:r>
              <a:rPr lang="en-AU" smtClean="0"/>
              <a:t>·  general government consumption of fixed capital.</a:t>
            </a:r>
          </a:p>
          <a:p>
            <a:pPr eaLnBrk="1" hangingPunct="1"/>
            <a:r>
              <a:rPr lang="en-AU" smtClean="0"/>
              <a:t>We are primarily concerned with measuring the </a:t>
            </a:r>
            <a:r>
              <a:rPr lang="en-AU" i="1" smtClean="0"/>
              <a:t>quantity </a:t>
            </a:r>
            <a:r>
              <a:rPr lang="en-AU" smtClean="0"/>
              <a:t>of BOM output for equivalent Input-Output (IO) commodity groups. The challenge here is to construct a proxy for real output of BOM, given that it has a wide range of numerous products and services available for almost every sector of the Australian economy, community, the businesses, industries. </a:t>
            </a:r>
          </a:p>
          <a:p>
            <a:pPr eaLnBrk="1" hangingPunct="1"/>
            <a:endParaRPr lang="en-AU" smtClean="0"/>
          </a:p>
          <a:p>
            <a:pPr eaLnBrk="1" hangingPunct="1"/>
            <a:endParaRPr lang="en-AU" smtClean="0"/>
          </a:p>
          <a:p>
            <a:pPr eaLnBrk="1" hangingPunct="1"/>
            <a:endParaRPr lang="en-AU" smtClean="0"/>
          </a:p>
        </p:txBody>
      </p:sp>
      <p:sp>
        <p:nvSpPr>
          <p:cNvPr id="66563" name="Slide Number Placeholder 3"/>
          <p:cNvSpPr>
            <a:spLocks noGrp="1"/>
          </p:cNvSpPr>
          <p:nvPr>
            <p:ph type="sldNum" sz="quarter" idx="5"/>
          </p:nvPr>
        </p:nvSpPr>
        <p:spPr bwMode="auto">
          <a:noFill/>
          <a:ln>
            <a:miter lim="800000"/>
            <a:headEnd/>
            <a:tailEnd/>
          </a:ln>
        </p:spPr>
        <p:txBody>
          <a:bodyPr/>
          <a:lstStyle/>
          <a:p>
            <a:fld id="{89361D99-E577-4947-A5CC-3C9517B7C622}" type="slidenum">
              <a:rPr lang="en-AU" smtClean="0">
                <a:cs typeface="Arial" charset="0"/>
              </a:rPr>
              <a:pPr/>
              <a:t>10</a:t>
            </a:fld>
            <a:endParaRPr lang="en-AU" smtClean="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noFill/>
        </p:spPr>
        <p:txBody>
          <a:bodyPr/>
          <a:lstStyle/>
          <a:p>
            <a:pPr eaLnBrk="1" hangingPunct="1"/>
            <a:endParaRPr lang="en-AU" smtClean="0"/>
          </a:p>
          <a:p>
            <a:pPr eaLnBrk="1" hangingPunct="1"/>
            <a:r>
              <a:rPr lang="en-AU" i="1" smtClean="0"/>
              <a:t>Given the above approach, it could be argued that the meteorological and hydrological services required to improving   public safety, reducing loss of life, aiding community resilience from natural hazards, improving the management and sustainability of our environmental assets, enhancing national security etc are probably proportional to the actual size of the user sectors and industries, i.e. the real output of those user sectors (see Table 1: Australian sector sensitivity to weather and climate,  of ACCESS Roadmap 2013-2018, May 2013, p 9).</a:t>
            </a:r>
          </a:p>
          <a:p>
            <a:pPr eaLnBrk="1" hangingPunct="1"/>
            <a:r>
              <a:rPr lang="en-AU" i="1" smtClean="0"/>
              <a:t> Furthermore, the services of the BOM generate large direct and indirect positive externalities. Also, during for examples, natural disasters such as bush fires, cyclones etc BOM services including severe weather warnings play an important role in the form of various emergency regulatory measures that governments undertake to safeguard property and lives. </a:t>
            </a:r>
            <a:endParaRPr lang="en-AU" smtClean="0"/>
          </a:p>
          <a:p>
            <a:pPr eaLnBrk="1" hangingPunct="1"/>
            <a:endParaRPr lang="en-AU" smtClean="0"/>
          </a:p>
        </p:txBody>
      </p:sp>
      <p:sp>
        <p:nvSpPr>
          <p:cNvPr id="68611" name="Slide Number Placeholder 3"/>
          <p:cNvSpPr>
            <a:spLocks noGrp="1"/>
          </p:cNvSpPr>
          <p:nvPr>
            <p:ph type="sldNum" sz="quarter" idx="5"/>
          </p:nvPr>
        </p:nvSpPr>
        <p:spPr bwMode="auto">
          <a:noFill/>
          <a:ln>
            <a:miter lim="800000"/>
            <a:headEnd/>
            <a:tailEnd/>
          </a:ln>
        </p:spPr>
        <p:txBody>
          <a:bodyPr/>
          <a:lstStyle/>
          <a:p>
            <a:fld id="{FFDDDAE9-9578-4E4B-8BEF-D980C41B5B9B}" type="slidenum">
              <a:rPr lang="en-AU" smtClean="0">
                <a:cs typeface="Arial" charset="0"/>
              </a:rPr>
              <a:pPr/>
              <a:t>11</a:t>
            </a:fld>
            <a:endParaRPr lang="en-AU" smtClean="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marL="863600" indent="-381000" eaLnBrk="1" hangingPunct="1">
              <a:defRPr/>
            </a:pPr>
            <a:r>
              <a:rPr lang="en-AU" dirty="0" smtClean="0">
                <a:solidFill>
                  <a:srgbClr val="000090"/>
                </a:solidFill>
              </a:rPr>
              <a:t>Effects of improvements in frost forecasts on citrus crop growers </a:t>
            </a:r>
          </a:p>
          <a:p>
            <a:pPr marL="863600" indent="-381000" eaLnBrk="1" hangingPunct="1">
              <a:defRPr/>
            </a:pPr>
            <a:r>
              <a:rPr lang="en-AU" dirty="0" smtClean="0">
                <a:solidFill>
                  <a:srgbClr val="000090"/>
                </a:solidFill>
              </a:rPr>
              <a:t>Effects of improvements in heat stress forecasts on preparedness for hospital admissions of the elderly and other vulnerable groups </a:t>
            </a:r>
          </a:p>
          <a:p>
            <a:pPr marL="863600" indent="-381000" eaLnBrk="1" hangingPunct="1">
              <a:defRPr/>
            </a:pPr>
            <a:r>
              <a:rPr lang="en-AU" dirty="0" smtClean="0">
                <a:solidFill>
                  <a:srgbClr val="000090"/>
                </a:solidFill>
              </a:rPr>
              <a:t>additional capital injections in the form of, for example, enhanced computing facilities, radar networks and other infrastructure; and </a:t>
            </a:r>
          </a:p>
          <a:p>
            <a:pPr marL="863600" indent="-381000" eaLnBrk="1" hangingPunct="1">
              <a:defRPr/>
            </a:pPr>
            <a:r>
              <a:rPr lang="en-AU" dirty="0" smtClean="0">
                <a:solidFill>
                  <a:srgbClr val="000090"/>
                </a:solidFill>
              </a:rPr>
              <a:t>further innovations in research-to-operations in the form of  ongoing enhancements to ACCESS and other modelling activities</a:t>
            </a:r>
          </a:p>
          <a:p>
            <a:pPr eaLnBrk="1" hangingPunct="1">
              <a:defRPr/>
            </a:pPr>
            <a:endParaRPr lang="en-AU" dirty="0"/>
          </a:p>
        </p:txBody>
      </p:sp>
      <p:sp>
        <p:nvSpPr>
          <p:cNvPr id="73731" name="Slide Number Placeholder 3"/>
          <p:cNvSpPr>
            <a:spLocks noGrp="1"/>
          </p:cNvSpPr>
          <p:nvPr>
            <p:ph type="sldNum" sz="quarter" idx="5"/>
          </p:nvPr>
        </p:nvSpPr>
        <p:spPr bwMode="auto">
          <a:noFill/>
          <a:ln>
            <a:miter lim="800000"/>
            <a:headEnd/>
            <a:tailEnd/>
          </a:ln>
        </p:spPr>
        <p:txBody>
          <a:bodyPr/>
          <a:lstStyle/>
          <a:p>
            <a:fld id="{5E84A8DA-DAE7-4A91-9546-ADEE313889DF}" type="slidenum">
              <a:rPr lang="en-AU" smtClean="0">
                <a:cs typeface="Arial" charset="0"/>
              </a:rPr>
              <a:pPr/>
              <a:t>15</a:t>
            </a:fld>
            <a:endParaRPr lang="en-AU"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grpSp>
        <p:nvGrpSpPr>
          <p:cNvPr id="4" name="Group 29"/>
          <p:cNvGrpSpPr>
            <a:grpSpLocks/>
          </p:cNvGrpSpPr>
          <p:nvPr/>
        </p:nvGrpSpPr>
        <p:grpSpPr bwMode="auto">
          <a:xfrm>
            <a:off x="1588" y="5500688"/>
            <a:ext cx="9170987" cy="1357312"/>
            <a:chOff x="1497" y="5500319"/>
            <a:chExt cx="9170984" cy="1357681"/>
          </a:xfrm>
        </p:grpSpPr>
        <p:sp>
          <p:nvSpPr>
            <p:cNvPr id="5" name="Rectangle 30"/>
            <p:cNvSpPr/>
            <p:nvPr userDrawn="1"/>
          </p:nvSpPr>
          <p:spPr>
            <a:xfrm>
              <a:off x="1497" y="5940176"/>
              <a:ext cx="9158284" cy="91782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FF"/>
                </a:solidFill>
              </a:endParaRPr>
            </a:p>
          </p:txBody>
        </p:sp>
        <p:grpSp>
          <p:nvGrpSpPr>
            <p:cNvPr id="6" name="Group 31"/>
            <p:cNvGrpSpPr>
              <a:grpSpLocks/>
            </p:cNvGrpSpPr>
            <p:nvPr userDrawn="1"/>
          </p:nvGrpSpPr>
          <p:grpSpPr bwMode="auto">
            <a:xfrm>
              <a:off x="1497" y="5500319"/>
              <a:ext cx="9170984" cy="995633"/>
              <a:chOff x="1497" y="5500319"/>
              <a:chExt cx="9170984" cy="995633"/>
            </a:xfrm>
          </p:grpSpPr>
          <p:sp>
            <p:nvSpPr>
              <p:cNvPr id="21" name="Freeform 7"/>
              <p:cNvSpPr>
                <a:spLocks noEditPoints="1"/>
              </p:cNvSpPr>
              <p:nvPr userDrawn="1"/>
            </p:nvSpPr>
            <p:spPr bwMode="auto">
              <a:xfrm>
                <a:off x="1497" y="5563836"/>
                <a:ext cx="9170984" cy="932116"/>
              </a:xfrm>
              <a:custGeom>
                <a:avLst/>
                <a:gdLst/>
                <a:ahLst/>
                <a:cxnLst>
                  <a:cxn ang="0">
                    <a:pos x="2313" y="117"/>
                  </a:cxn>
                  <a:cxn ang="0">
                    <a:pos x="0" y="117"/>
                  </a:cxn>
                  <a:cxn ang="0">
                    <a:pos x="0" y="137"/>
                  </a:cxn>
                  <a:cxn ang="0">
                    <a:pos x="2030" y="137"/>
                  </a:cxn>
                  <a:cxn ang="0">
                    <a:pos x="2313" y="117"/>
                  </a:cxn>
                  <a:cxn ang="0">
                    <a:pos x="2880" y="0"/>
                  </a:cxn>
                  <a:cxn ang="0">
                    <a:pos x="2880" y="0"/>
                  </a:cxn>
                  <a:cxn ang="0">
                    <a:pos x="2880" y="117"/>
                  </a:cxn>
                  <a:cxn ang="0">
                    <a:pos x="2313" y="117"/>
                  </a:cxn>
                  <a:cxn ang="0">
                    <a:pos x="2784" y="293"/>
                  </a:cxn>
                  <a:cxn ang="0">
                    <a:pos x="2880" y="293"/>
                  </a:cxn>
                  <a:cxn ang="0">
                    <a:pos x="2880" y="0"/>
                  </a:cxn>
                </a:cxnLst>
                <a:rect l="0" t="0" r="r" b="b"/>
                <a:pathLst>
                  <a:path w="2880" h="293">
                    <a:moveTo>
                      <a:pt x="2313" y="117"/>
                    </a:moveTo>
                    <a:cubicBezTo>
                      <a:pt x="0" y="117"/>
                      <a:pt x="0" y="117"/>
                      <a:pt x="0" y="117"/>
                    </a:cubicBezTo>
                    <a:cubicBezTo>
                      <a:pt x="0" y="137"/>
                      <a:pt x="0" y="137"/>
                      <a:pt x="0" y="137"/>
                    </a:cubicBezTo>
                    <a:cubicBezTo>
                      <a:pt x="2030" y="137"/>
                      <a:pt x="2030" y="137"/>
                      <a:pt x="2030" y="137"/>
                    </a:cubicBezTo>
                    <a:cubicBezTo>
                      <a:pt x="2214" y="137"/>
                      <a:pt x="2274" y="132"/>
                      <a:pt x="2313" y="117"/>
                    </a:cubicBezTo>
                    <a:moveTo>
                      <a:pt x="2880" y="0"/>
                    </a:moveTo>
                    <a:cubicBezTo>
                      <a:pt x="2880" y="0"/>
                      <a:pt x="2880" y="0"/>
                      <a:pt x="2880" y="0"/>
                    </a:cubicBezTo>
                    <a:cubicBezTo>
                      <a:pt x="2880" y="117"/>
                      <a:pt x="2880" y="117"/>
                      <a:pt x="2880" y="117"/>
                    </a:cubicBezTo>
                    <a:cubicBezTo>
                      <a:pt x="2313" y="117"/>
                      <a:pt x="2313" y="117"/>
                      <a:pt x="2313" y="117"/>
                    </a:cubicBezTo>
                    <a:cubicBezTo>
                      <a:pt x="2411" y="197"/>
                      <a:pt x="2542" y="293"/>
                      <a:pt x="2784" y="293"/>
                    </a:cubicBezTo>
                    <a:cubicBezTo>
                      <a:pt x="2842" y="293"/>
                      <a:pt x="2880" y="293"/>
                      <a:pt x="2880" y="293"/>
                    </a:cubicBezTo>
                    <a:cubicBezTo>
                      <a:pt x="2880" y="0"/>
                      <a:pt x="2880" y="0"/>
                      <a:pt x="2880" y="0"/>
                    </a:cubicBezTo>
                  </a:path>
                </a:pathLst>
              </a:custGeom>
              <a:solidFill>
                <a:srgbClr val="BFBFBF"/>
              </a:solidFill>
              <a:ln w="9525">
                <a:noFill/>
                <a:round/>
                <a:headEnd/>
                <a:tailEnd/>
              </a:ln>
            </p:spPr>
            <p:txBody>
              <a:bodyPr/>
              <a:lstStyle/>
              <a:p>
                <a:pPr fontAlgn="auto">
                  <a:spcBef>
                    <a:spcPts val="0"/>
                  </a:spcBef>
                  <a:spcAft>
                    <a:spcPts val="0"/>
                  </a:spcAft>
                  <a:defRPr/>
                </a:pPr>
                <a:endParaRPr lang="en-AU" dirty="0">
                  <a:latin typeface="+mn-lt"/>
                  <a:cs typeface="+mn-cs"/>
                </a:endParaRPr>
              </a:p>
            </p:txBody>
          </p:sp>
          <p:sp>
            <p:nvSpPr>
              <p:cNvPr id="22" name="Freeform 8"/>
              <p:cNvSpPr>
                <a:spLocks noEditPoints="1"/>
              </p:cNvSpPr>
              <p:nvPr userDrawn="1"/>
            </p:nvSpPr>
            <p:spPr bwMode="auto">
              <a:xfrm>
                <a:off x="1497" y="5500319"/>
                <a:ext cx="9170984" cy="435093"/>
              </a:xfrm>
              <a:custGeom>
                <a:avLst/>
                <a:gdLst/>
                <a:ahLst/>
                <a:cxnLst>
                  <a:cxn ang="0">
                    <a:pos x="2880" y="20"/>
                  </a:cxn>
                  <a:cxn ang="0">
                    <a:pos x="2789" y="20"/>
                  </a:cxn>
                  <a:cxn ang="0">
                    <a:pos x="2313" y="137"/>
                  </a:cxn>
                  <a:cxn ang="0">
                    <a:pos x="2313" y="137"/>
                  </a:cxn>
                  <a:cxn ang="0">
                    <a:pos x="2880" y="137"/>
                  </a:cxn>
                  <a:cxn ang="0">
                    <a:pos x="2880" y="20"/>
                  </a:cxn>
                  <a:cxn ang="0">
                    <a:pos x="1860" y="0"/>
                  </a:cxn>
                  <a:cxn ang="0">
                    <a:pos x="0" y="0"/>
                  </a:cxn>
                  <a:cxn ang="0">
                    <a:pos x="0" y="137"/>
                  </a:cxn>
                  <a:cxn ang="0">
                    <a:pos x="2313" y="137"/>
                  </a:cxn>
                  <a:cxn ang="0">
                    <a:pos x="2313" y="137"/>
                  </a:cxn>
                  <a:cxn ang="0">
                    <a:pos x="2313" y="137"/>
                  </a:cxn>
                  <a:cxn ang="0">
                    <a:pos x="2313" y="137"/>
                  </a:cxn>
                  <a:cxn ang="0">
                    <a:pos x="1860" y="0"/>
                  </a:cxn>
                </a:cxnLst>
                <a:rect l="0" t="0" r="r" b="b"/>
                <a:pathLst>
                  <a:path w="2880" h="137">
                    <a:moveTo>
                      <a:pt x="2880" y="20"/>
                    </a:moveTo>
                    <a:cubicBezTo>
                      <a:pt x="2789" y="20"/>
                      <a:pt x="2789" y="20"/>
                      <a:pt x="2789" y="20"/>
                    </a:cubicBezTo>
                    <a:cubicBezTo>
                      <a:pt x="2500" y="20"/>
                      <a:pt x="2393" y="107"/>
                      <a:pt x="2313" y="137"/>
                    </a:cubicBezTo>
                    <a:cubicBezTo>
                      <a:pt x="2313" y="137"/>
                      <a:pt x="2313" y="137"/>
                      <a:pt x="2313" y="137"/>
                    </a:cubicBezTo>
                    <a:cubicBezTo>
                      <a:pt x="2880" y="137"/>
                      <a:pt x="2880" y="137"/>
                      <a:pt x="2880" y="137"/>
                    </a:cubicBezTo>
                    <a:cubicBezTo>
                      <a:pt x="2880" y="20"/>
                      <a:pt x="2880" y="20"/>
                      <a:pt x="2880" y="20"/>
                    </a:cubicBezTo>
                    <a:moveTo>
                      <a:pt x="1860" y="0"/>
                    </a:moveTo>
                    <a:cubicBezTo>
                      <a:pt x="0" y="0"/>
                      <a:pt x="0" y="0"/>
                      <a:pt x="0" y="0"/>
                    </a:cubicBezTo>
                    <a:cubicBezTo>
                      <a:pt x="0" y="137"/>
                      <a:pt x="0" y="137"/>
                      <a:pt x="0" y="137"/>
                    </a:cubicBezTo>
                    <a:cubicBezTo>
                      <a:pt x="2313" y="137"/>
                      <a:pt x="2313" y="137"/>
                      <a:pt x="2313" y="137"/>
                    </a:cubicBezTo>
                    <a:cubicBezTo>
                      <a:pt x="2313" y="137"/>
                      <a:pt x="2313" y="137"/>
                      <a:pt x="2313" y="137"/>
                    </a:cubicBezTo>
                    <a:cubicBezTo>
                      <a:pt x="2313" y="137"/>
                      <a:pt x="2313" y="137"/>
                      <a:pt x="2313" y="137"/>
                    </a:cubicBezTo>
                    <a:cubicBezTo>
                      <a:pt x="2313" y="137"/>
                      <a:pt x="2313" y="137"/>
                      <a:pt x="2313" y="137"/>
                    </a:cubicBezTo>
                    <a:cubicBezTo>
                      <a:pt x="2216" y="57"/>
                      <a:pt x="2053" y="0"/>
                      <a:pt x="1860" y="0"/>
                    </a:cubicBezTo>
                  </a:path>
                </a:pathLst>
              </a:custGeom>
              <a:solidFill>
                <a:schemeClr val="accent1">
                  <a:lumMod val="75000"/>
                </a:schemeClr>
              </a:solidFill>
              <a:ln w="9525">
                <a:noFill/>
                <a:round/>
                <a:headEnd/>
                <a:tailEnd/>
              </a:ln>
            </p:spPr>
            <p:txBody>
              <a:bodyPr/>
              <a:lstStyle/>
              <a:p>
                <a:pPr fontAlgn="auto">
                  <a:spcBef>
                    <a:spcPts val="0"/>
                  </a:spcBef>
                  <a:spcAft>
                    <a:spcPts val="0"/>
                  </a:spcAft>
                  <a:defRPr/>
                </a:pPr>
                <a:endParaRPr lang="en-AU" dirty="0">
                  <a:latin typeface="+mn-lt"/>
                  <a:cs typeface="+mn-cs"/>
                </a:endParaRPr>
              </a:p>
            </p:txBody>
          </p:sp>
          <p:sp>
            <p:nvSpPr>
              <p:cNvPr id="23" name="Freeform 9"/>
              <p:cNvSpPr>
                <a:spLocks/>
              </p:cNvSpPr>
              <p:nvPr userDrawn="1"/>
            </p:nvSpPr>
            <p:spPr bwMode="auto">
              <a:xfrm>
                <a:off x="1497" y="5563836"/>
                <a:ext cx="7365998" cy="431918"/>
              </a:xfrm>
              <a:custGeom>
                <a:avLst/>
                <a:gdLst/>
                <a:ahLst/>
                <a:cxnLst>
                  <a:cxn ang="0">
                    <a:pos x="2313" y="117"/>
                  </a:cxn>
                  <a:cxn ang="0">
                    <a:pos x="1860" y="0"/>
                  </a:cxn>
                  <a:cxn ang="0">
                    <a:pos x="0" y="0"/>
                  </a:cxn>
                  <a:cxn ang="0">
                    <a:pos x="0" y="136"/>
                  </a:cxn>
                  <a:cxn ang="0">
                    <a:pos x="2030" y="136"/>
                  </a:cxn>
                  <a:cxn ang="0">
                    <a:pos x="2313" y="117"/>
                  </a:cxn>
                </a:cxnLst>
                <a:rect l="0" t="0" r="r" b="b"/>
                <a:pathLst>
                  <a:path w="2313" h="136">
                    <a:moveTo>
                      <a:pt x="2313" y="117"/>
                    </a:moveTo>
                    <a:cubicBezTo>
                      <a:pt x="2204" y="55"/>
                      <a:pt x="2053" y="0"/>
                      <a:pt x="1860" y="0"/>
                    </a:cubicBezTo>
                    <a:cubicBezTo>
                      <a:pt x="0" y="0"/>
                      <a:pt x="0" y="0"/>
                      <a:pt x="0" y="0"/>
                    </a:cubicBezTo>
                    <a:cubicBezTo>
                      <a:pt x="0" y="136"/>
                      <a:pt x="0" y="136"/>
                      <a:pt x="0" y="136"/>
                    </a:cubicBezTo>
                    <a:cubicBezTo>
                      <a:pt x="2030" y="136"/>
                      <a:pt x="2030" y="136"/>
                      <a:pt x="2030" y="136"/>
                    </a:cubicBezTo>
                    <a:cubicBezTo>
                      <a:pt x="2214" y="136"/>
                      <a:pt x="2274" y="132"/>
                      <a:pt x="2313" y="117"/>
                    </a:cubicBezTo>
                  </a:path>
                </a:pathLst>
              </a:custGeom>
              <a:solidFill>
                <a:schemeClr val="accent2"/>
              </a:solidFill>
              <a:ln w="9525">
                <a:noFill/>
                <a:round/>
                <a:headEnd/>
                <a:tailEnd/>
              </a:ln>
            </p:spPr>
            <p:txBody>
              <a:bodyPr/>
              <a:lstStyle/>
              <a:p>
                <a:pPr fontAlgn="auto">
                  <a:spcBef>
                    <a:spcPts val="0"/>
                  </a:spcBef>
                  <a:spcAft>
                    <a:spcPts val="0"/>
                  </a:spcAft>
                  <a:defRPr/>
                </a:pPr>
                <a:endParaRPr lang="en-AU" dirty="0">
                  <a:latin typeface="+mn-lt"/>
                  <a:cs typeface="+mn-cs"/>
                </a:endParaRPr>
              </a:p>
            </p:txBody>
          </p:sp>
          <p:sp>
            <p:nvSpPr>
              <p:cNvPr id="24" name="Freeform 10"/>
              <p:cNvSpPr>
                <a:spLocks/>
              </p:cNvSpPr>
              <p:nvPr userDrawn="1"/>
            </p:nvSpPr>
            <p:spPr bwMode="auto">
              <a:xfrm>
                <a:off x="7367495" y="5563836"/>
                <a:ext cx="1804986" cy="868598"/>
              </a:xfrm>
              <a:custGeom>
                <a:avLst/>
                <a:gdLst/>
                <a:ahLst/>
                <a:cxnLst>
                  <a:cxn ang="0">
                    <a:pos x="476" y="0"/>
                  </a:cxn>
                  <a:cxn ang="0">
                    <a:pos x="0" y="117"/>
                  </a:cxn>
                  <a:cxn ang="0">
                    <a:pos x="471" y="273"/>
                  </a:cxn>
                  <a:cxn ang="0">
                    <a:pos x="567" y="273"/>
                  </a:cxn>
                  <a:cxn ang="0">
                    <a:pos x="567" y="0"/>
                  </a:cxn>
                  <a:cxn ang="0">
                    <a:pos x="476" y="0"/>
                  </a:cxn>
                </a:cxnLst>
                <a:rect l="0" t="0" r="r" b="b"/>
                <a:pathLst>
                  <a:path w="567" h="273">
                    <a:moveTo>
                      <a:pt x="476" y="0"/>
                    </a:moveTo>
                    <a:cubicBezTo>
                      <a:pt x="187" y="0"/>
                      <a:pt x="80" y="87"/>
                      <a:pt x="0" y="117"/>
                    </a:cubicBezTo>
                    <a:cubicBezTo>
                      <a:pt x="128" y="190"/>
                      <a:pt x="229" y="273"/>
                      <a:pt x="471" y="273"/>
                    </a:cubicBezTo>
                    <a:cubicBezTo>
                      <a:pt x="529" y="273"/>
                      <a:pt x="567" y="273"/>
                      <a:pt x="567" y="273"/>
                    </a:cubicBezTo>
                    <a:cubicBezTo>
                      <a:pt x="567" y="0"/>
                      <a:pt x="567" y="0"/>
                      <a:pt x="567" y="0"/>
                    </a:cubicBezTo>
                    <a:lnTo>
                      <a:pt x="476" y="0"/>
                    </a:lnTo>
                    <a:close/>
                  </a:path>
                </a:pathLst>
              </a:custGeom>
              <a:solidFill>
                <a:srgbClr val="FFFFFF"/>
              </a:solidFill>
              <a:ln w="9525">
                <a:noFill/>
                <a:round/>
                <a:headEnd/>
                <a:tailEnd/>
              </a:ln>
            </p:spPr>
            <p:txBody>
              <a:bodyPr/>
              <a:lstStyle/>
              <a:p>
                <a:pPr fontAlgn="auto">
                  <a:spcBef>
                    <a:spcPts val="0"/>
                  </a:spcBef>
                  <a:spcAft>
                    <a:spcPts val="0"/>
                  </a:spcAft>
                  <a:defRPr/>
                </a:pPr>
                <a:endParaRPr lang="en-AU" dirty="0">
                  <a:latin typeface="+mn-lt"/>
                  <a:cs typeface="+mn-cs"/>
                </a:endParaRPr>
              </a:p>
            </p:txBody>
          </p:sp>
        </p:grpSp>
        <p:pic>
          <p:nvPicPr>
            <p:cNvPr id="7" name="Picture 78"/>
            <p:cNvPicPr>
              <a:picLocks noChangeAspect="1" noChangeArrowheads="1"/>
            </p:cNvPicPr>
            <p:nvPr userDrawn="1"/>
          </p:nvPicPr>
          <p:blipFill>
            <a:blip r:embed="rId2"/>
            <a:srcRect/>
            <a:stretch>
              <a:fillRect/>
            </a:stretch>
          </p:blipFill>
          <p:spPr bwMode="auto">
            <a:xfrm>
              <a:off x="8169275" y="5675743"/>
              <a:ext cx="655638" cy="655637"/>
            </a:xfrm>
            <a:prstGeom prst="rect">
              <a:avLst/>
            </a:prstGeom>
            <a:noFill/>
            <a:ln w="9525">
              <a:noFill/>
              <a:miter lim="800000"/>
              <a:headEnd/>
              <a:tailEnd/>
            </a:ln>
          </p:spPr>
        </p:pic>
        <p:grpSp>
          <p:nvGrpSpPr>
            <p:cNvPr id="8" name="Group 19"/>
            <p:cNvGrpSpPr/>
            <p:nvPr userDrawn="1"/>
          </p:nvGrpSpPr>
          <p:grpSpPr>
            <a:xfrm>
              <a:off x="360000" y="5807505"/>
              <a:ext cx="814388" cy="95250"/>
              <a:chOff x="3495675" y="5969000"/>
              <a:chExt cx="814388" cy="95250"/>
            </a:xfrm>
            <a:solidFill>
              <a:schemeClr val="accent1"/>
            </a:solidFill>
          </p:grpSpPr>
          <p:sp>
            <p:nvSpPr>
              <p:cNvPr id="9" name="Freeform 26"/>
              <p:cNvSpPr>
                <a:spLocks/>
              </p:cNvSpPr>
              <p:nvPr/>
            </p:nvSpPr>
            <p:spPr bwMode="auto">
              <a:xfrm>
                <a:off x="34956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1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1"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1" y="13"/>
                      <a:pt x="21" y="13"/>
                      <a:pt x="21"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0" name="Freeform 27"/>
              <p:cNvSpPr>
                <a:spLocks/>
              </p:cNvSpPr>
              <p:nvPr/>
            </p:nvSpPr>
            <p:spPr bwMode="auto">
              <a:xfrm>
                <a:off x="360362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1" name="Freeform 28"/>
              <p:cNvSpPr>
                <a:spLocks/>
              </p:cNvSpPr>
              <p:nvPr/>
            </p:nvSpPr>
            <p:spPr bwMode="auto">
              <a:xfrm>
                <a:off x="37115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9"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2" name="Oval 29"/>
              <p:cNvSpPr>
                <a:spLocks noChangeArrowheads="1"/>
              </p:cNvSpPr>
              <p:nvPr/>
            </p:nvSpPr>
            <p:spPr bwMode="auto">
              <a:xfrm>
                <a:off x="3819525" y="6042025"/>
                <a:ext cx="19050" cy="22225"/>
              </a:xfrm>
              <a:prstGeom prst="ellipse">
                <a:avLst/>
              </a:prstGeom>
              <a:grpFill/>
              <a:ln>
                <a:noFill/>
              </a:ln>
              <a:extLst/>
            </p:spPr>
            <p:txBody>
              <a:bodyPr/>
              <a:lstStyle/>
              <a:p>
                <a:pPr fontAlgn="auto">
                  <a:spcBef>
                    <a:spcPts val="0"/>
                  </a:spcBef>
                  <a:spcAft>
                    <a:spcPts val="0"/>
                  </a:spcAft>
                  <a:defRPr/>
                </a:pPr>
                <a:endParaRPr lang="en-AU" dirty="0">
                  <a:latin typeface="+mn-lt"/>
                  <a:cs typeface="+mn-cs"/>
                </a:endParaRPr>
              </a:p>
            </p:txBody>
          </p:sp>
          <p:sp>
            <p:nvSpPr>
              <p:cNvPr id="13" name="Freeform 30"/>
              <p:cNvSpPr>
                <a:spLocks/>
              </p:cNvSpPr>
              <p:nvPr/>
            </p:nvSpPr>
            <p:spPr bwMode="auto">
              <a:xfrm>
                <a:off x="3851275" y="5997575"/>
                <a:ext cx="50800" cy="66675"/>
              </a:xfrm>
              <a:custGeom>
                <a:avLst/>
                <a:gdLst>
                  <a:gd name="T0" fmla="*/ 16 w 16"/>
                  <a:gd name="T1" fmla="*/ 20 h 21"/>
                  <a:gd name="T2" fmla="*/ 10 w 16"/>
                  <a:gd name="T3" fmla="*/ 21 h 21"/>
                  <a:gd name="T4" fmla="*/ 0 w 16"/>
                  <a:gd name="T5" fmla="*/ 11 h 21"/>
                  <a:gd name="T6" fmla="*/ 10 w 16"/>
                  <a:gd name="T7" fmla="*/ 0 h 21"/>
                  <a:gd name="T8" fmla="*/ 16 w 16"/>
                  <a:gd name="T9" fmla="*/ 1 h 21"/>
                  <a:gd name="T10" fmla="*/ 14 w 16"/>
                  <a:gd name="T11" fmla="*/ 5 h 21"/>
                  <a:gd name="T12" fmla="*/ 11 w 16"/>
                  <a:gd name="T13" fmla="*/ 4 h 21"/>
                  <a:gd name="T14" fmla="*/ 6 w 16"/>
                  <a:gd name="T15" fmla="*/ 10 h 21"/>
                  <a:gd name="T16" fmla="*/ 11 w 16"/>
                  <a:gd name="T17" fmla="*/ 17 h 21"/>
                  <a:gd name="T18" fmla="*/ 15 w 16"/>
                  <a:gd name="T19" fmla="*/ 16 h 21"/>
                  <a:gd name="T20" fmla="*/ 16 w 16"/>
                  <a:gd name="T21"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1">
                    <a:moveTo>
                      <a:pt x="16" y="20"/>
                    </a:moveTo>
                    <a:cubicBezTo>
                      <a:pt x="14" y="21"/>
                      <a:pt x="12" y="21"/>
                      <a:pt x="10" y="21"/>
                    </a:cubicBezTo>
                    <a:cubicBezTo>
                      <a:pt x="3" y="21"/>
                      <a:pt x="0" y="17"/>
                      <a:pt x="0" y="11"/>
                    </a:cubicBezTo>
                    <a:cubicBezTo>
                      <a:pt x="0" y="4"/>
                      <a:pt x="4" y="0"/>
                      <a:pt x="10" y="0"/>
                    </a:cubicBezTo>
                    <a:cubicBezTo>
                      <a:pt x="12" y="0"/>
                      <a:pt x="14" y="0"/>
                      <a:pt x="16" y="1"/>
                    </a:cubicBezTo>
                    <a:cubicBezTo>
                      <a:pt x="14" y="5"/>
                      <a:pt x="14" y="5"/>
                      <a:pt x="14" y="5"/>
                    </a:cubicBezTo>
                    <a:cubicBezTo>
                      <a:pt x="13" y="4"/>
                      <a:pt x="12" y="4"/>
                      <a:pt x="11" y="4"/>
                    </a:cubicBezTo>
                    <a:cubicBezTo>
                      <a:pt x="7" y="4"/>
                      <a:pt x="6" y="6"/>
                      <a:pt x="6" y="10"/>
                    </a:cubicBezTo>
                    <a:cubicBezTo>
                      <a:pt x="6" y="15"/>
                      <a:pt x="7" y="17"/>
                      <a:pt x="11" y="17"/>
                    </a:cubicBezTo>
                    <a:cubicBezTo>
                      <a:pt x="12" y="17"/>
                      <a:pt x="14" y="17"/>
                      <a:pt x="15" y="16"/>
                    </a:cubicBezTo>
                    <a:lnTo>
                      <a:pt x="16" y="2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4" name="Freeform 31"/>
              <p:cNvSpPr>
                <a:spLocks/>
              </p:cNvSpPr>
              <p:nvPr/>
            </p:nvSpPr>
            <p:spPr bwMode="auto">
              <a:xfrm>
                <a:off x="3911600" y="5997575"/>
                <a:ext cx="47625" cy="66675"/>
              </a:xfrm>
              <a:custGeom>
                <a:avLst/>
                <a:gdLst>
                  <a:gd name="T0" fmla="*/ 6 w 15"/>
                  <a:gd name="T1" fmla="*/ 21 h 21"/>
                  <a:gd name="T2" fmla="*/ 0 w 15"/>
                  <a:gd name="T3" fmla="*/ 20 h 21"/>
                  <a:gd name="T4" fmla="*/ 1 w 15"/>
                  <a:gd name="T5" fmla="*/ 16 h 21"/>
                  <a:gd name="T6" fmla="*/ 6 w 15"/>
                  <a:gd name="T7" fmla="*/ 17 h 21"/>
                  <a:gd name="T8" fmla="*/ 9 w 15"/>
                  <a:gd name="T9" fmla="*/ 15 h 21"/>
                  <a:gd name="T10" fmla="*/ 6 w 15"/>
                  <a:gd name="T11" fmla="*/ 12 h 21"/>
                  <a:gd name="T12" fmla="*/ 0 w 15"/>
                  <a:gd name="T13" fmla="*/ 6 h 21"/>
                  <a:gd name="T14" fmla="*/ 8 w 15"/>
                  <a:gd name="T15" fmla="*/ 0 h 21"/>
                  <a:gd name="T16" fmla="*/ 13 w 15"/>
                  <a:gd name="T17" fmla="*/ 0 h 21"/>
                  <a:gd name="T18" fmla="*/ 13 w 15"/>
                  <a:gd name="T19" fmla="*/ 4 h 21"/>
                  <a:gd name="T20" fmla="*/ 9 w 15"/>
                  <a:gd name="T21" fmla="*/ 4 h 21"/>
                  <a:gd name="T22" fmla="*/ 6 w 15"/>
                  <a:gd name="T23" fmla="*/ 6 h 21"/>
                  <a:gd name="T24" fmla="*/ 9 w 15"/>
                  <a:gd name="T25" fmla="*/ 9 h 21"/>
                  <a:gd name="T26" fmla="*/ 15 w 15"/>
                  <a:gd name="T27" fmla="*/ 14 h 21"/>
                  <a:gd name="T28" fmla="*/ 6 w 15"/>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1">
                    <a:moveTo>
                      <a:pt x="6" y="21"/>
                    </a:moveTo>
                    <a:cubicBezTo>
                      <a:pt x="4" y="21"/>
                      <a:pt x="2" y="21"/>
                      <a:pt x="0" y="20"/>
                    </a:cubicBezTo>
                    <a:cubicBezTo>
                      <a:pt x="1" y="16"/>
                      <a:pt x="1" y="16"/>
                      <a:pt x="1" y="16"/>
                    </a:cubicBezTo>
                    <a:cubicBezTo>
                      <a:pt x="3" y="17"/>
                      <a:pt x="5" y="17"/>
                      <a:pt x="6" y="17"/>
                    </a:cubicBezTo>
                    <a:cubicBezTo>
                      <a:pt x="8" y="17"/>
                      <a:pt x="9" y="16"/>
                      <a:pt x="9" y="15"/>
                    </a:cubicBezTo>
                    <a:cubicBezTo>
                      <a:pt x="9" y="14"/>
                      <a:pt x="8" y="13"/>
                      <a:pt x="6" y="12"/>
                    </a:cubicBezTo>
                    <a:cubicBezTo>
                      <a:pt x="3" y="11"/>
                      <a:pt x="0" y="10"/>
                      <a:pt x="0" y="6"/>
                    </a:cubicBezTo>
                    <a:cubicBezTo>
                      <a:pt x="0" y="2"/>
                      <a:pt x="3" y="0"/>
                      <a:pt x="8" y="0"/>
                    </a:cubicBezTo>
                    <a:cubicBezTo>
                      <a:pt x="10" y="0"/>
                      <a:pt x="12" y="0"/>
                      <a:pt x="13" y="0"/>
                    </a:cubicBezTo>
                    <a:cubicBezTo>
                      <a:pt x="13" y="4"/>
                      <a:pt x="13" y="4"/>
                      <a:pt x="13" y="4"/>
                    </a:cubicBezTo>
                    <a:cubicBezTo>
                      <a:pt x="11" y="4"/>
                      <a:pt x="10" y="4"/>
                      <a:pt x="9" y="4"/>
                    </a:cubicBezTo>
                    <a:cubicBezTo>
                      <a:pt x="6" y="4"/>
                      <a:pt x="6" y="5"/>
                      <a:pt x="6" y="6"/>
                    </a:cubicBezTo>
                    <a:cubicBezTo>
                      <a:pt x="6" y="7"/>
                      <a:pt x="7" y="8"/>
                      <a:pt x="9" y="9"/>
                    </a:cubicBezTo>
                    <a:cubicBezTo>
                      <a:pt x="13" y="10"/>
                      <a:pt x="15" y="11"/>
                      <a:pt x="15" y="14"/>
                    </a:cubicBezTo>
                    <a:cubicBezTo>
                      <a:pt x="15" y="18"/>
                      <a:pt x="11" y="21"/>
                      <a:pt x="6" y="21"/>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5" name="Freeform 32"/>
              <p:cNvSpPr>
                <a:spLocks noEditPoints="1"/>
              </p:cNvSpPr>
              <p:nvPr/>
            </p:nvSpPr>
            <p:spPr bwMode="auto">
              <a:xfrm>
                <a:off x="3965575" y="5969000"/>
                <a:ext cx="28575" cy="95250"/>
              </a:xfrm>
              <a:custGeom>
                <a:avLst/>
                <a:gdLst>
                  <a:gd name="T0" fmla="*/ 4 w 9"/>
                  <a:gd name="T1" fmla="*/ 30 h 30"/>
                  <a:gd name="T2" fmla="*/ 4 w 9"/>
                  <a:gd name="T3" fmla="*/ 13 h 30"/>
                  <a:gd name="T4" fmla="*/ 0 w 9"/>
                  <a:gd name="T5" fmla="*/ 13 h 30"/>
                  <a:gd name="T6" fmla="*/ 0 w 9"/>
                  <a:gd name="T7" fmla="*/ 9 h 30"/>
                  <a:gd name="T8" fmla="*/ 9 w 9"/>
                  <a:gd name="T9" fmla="*/ 9 h 30"/>
                  <a:gd name="T10" fmla="*/ 9 w 9"/>
                  <a:gd name="T11" fmla="*/ 30 h 30"/>
                  <a:gd name="T12" fmla="*/ 4 w 9"/>
                  <a:gd name="T13" fmla="*/ 30 h 30"/>
                  <a:gd name="T14" fmla="*/ 6 w 9"/>
                  <a:gd name="T15" fmla="*/ 6 h 30"/>
                  <a:gd name="T16" fmla="*/ 3 w 9"/>
                  <a:gd name="T17" fmla="*/ 3 h 30"/>
                  <a:gd name="T18" fmla="*/ 6 w 9"/>
                  <a:gd name="T19" fmla="*/ 0 h 30"/>
                  <a:gd name="T20" fmla="*/ 9 w 9"/>
                  <a:gd name="T21" fmla="*/ 3 h 30"/>
                  <a:gd name="T22" fmla="*/ 6 w 9"/>
                  <a:gd name="T2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0">
                    <a:moveTo>
                      <a:pt x="4" y="30"/>
                    </a:moveTo>
                    <a:cubicBezTo>
                      <a:pt x="4" y="13"/>
                      <a:pt x="4" y="13"/>
                      <a:pt x="4" y="13"/>
                    </a:cubicBezTo>
                    <a:cubicBezTo>
                      <a:pt x="0" y="13"/>
                      <a:pt x="0" y="13"/>
                      <a:pt x="0" y="13"/>
                    </a:cubicBezTo>
                    <a:cubicBezTo>
                      <a:pt x="0" y="9"/>
                      <a:pt x="0" y="9"/>
                      <a:pt x="0" y="9"/>
                    </a:cubicBezTo>
                    <a:cubicBezTo>
                      <a:pt x="9" y="9"/>
                      <a:pt x="9" y="9"/>
                      <a:pt x="9" y="9"/>
                    </a:cubicBezTo>
                    <a:cubicBezTo>
                      <a:pt x="9" y="30"/>
                      <a:pt x="9" y="30"/>
                      <a:pt x="9" y="30"/>
                    </a:cubicBezTo>
                    <a:lnTo>
                      <a:pt x="4" y="30"/>
                    </a:lnTo>
                    <a:close/>
                    <a:moveTo>
                      <a:pt x="6" y="6"/>
                    </a:moveTo>
                    <a:cubicBezTo>
                      <a:pt x="4" y="6"/>
                      <a:pt x="3" y="5"/>
                      <a:pt x="3" y="3"/>
                    </a:cubicBezTo>
                    <a:cubicBezTo>
                      <a:pt x="3" y="1"/>
                      <a:pt x="4" y="0"/>
                      <a:pt x="6" y="0"/>
                    </a:cubicBezTo>
                    <a:cubicBezTo>
                      <a:pt x="8" y="0"/>
                      <a:pt x="9" y="1"/>
                      <a:pt x="9" y="3"/>
                    </a:cubicBezTo>
                    <a:cubicBezTo>
                      <a:pt x="9" y="5"/>
                      <a:pt x="8" y="6"/>
                      <a:pt x="6" y="6"/>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6" name="Freeform 33"/>
              <p:cNvSpPr>
                <a:spLocks/>
              </p:cNvSpPr>
              <p:nvPr/>
            </p:nvSpPr>
            <p:spPr bwMode="auto">
              <a:xfrm>
                <a:off x="4013200" y="5997575"/>
                <a:ext cx="39687" cy="66675"/>
              </a:xfrm>
              <a:custGeom>
                <a:avLst/>
                <a:gdLst>
                  <a:gd name="T0" fmla="*/ 11 w 12"/>
                  <a:gd name="T1" fmla="*/ 5 h 21"/>
                  <a:gd name="T2" fmla="*/ 9 w 12"/>
                  <a:gd name="T3" fmla="*/ 5 h 21"/>
                  <a:gd name="T4" fmla="*/ 5 w 12"/>
                  <a:gd name="T5" fmla="*/ 8 h 21"/>
                  <a:gd name="T6" fmla="*/ 5 w 12"/>
                  <a:gd name="T7" fmla="*/ 21 h 21"/>
                  <a:gd name="T8" fmla="*/ 0 w 12"/>
                  <a:gd name="T9" fmla="*/ 21 h 21"/>
                  <a:gd name="T10" fmla="*/ 0 w 12"/>
                  <a:gd name="T11" fmla="*/ 0 h 21"/>
                  <a:gd name="T12" fmla="*/ 4 w 12"/>
                  <a:gd name="T13" fmla="*/ 0 h 21"/>
                  <a:gd name="T14" fmla="*/ 4 w 12"/>
                  <a:gd name="T15" fmla="*/ 4 h 21"/>
                  <a:gd name="T16" fmla="*/ 10 w 12"/>
                  <a:gd name="T17" fmla="*/ 0 h 21"/>
                  <a:gd name="T18" fmla="*/ 12 w 12"/>
                  <a:gd name="T19" fmla="*/ 0 h 21"/>
                  <a:gd name="T20" fmla="*/ 11 w 12"/>
                  <a:gd name="T21"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21">
                    <a:moveTo>
                      <a:pt x="11" y="5"/>
                    </a:moveTo>
                    <a:cubicBezTo>
                      <a:pt x="11" y="5"/>
                      <a:pt x="10" y="5"/>
                      <a:pt x="9" y="5"/>
                    </a:cubicBezTo>
                    <a:cubicBezTo>
                      <a:pt x="8" y="5"/>
                      <a:pt x="7" y="6"/>
                      <a:pt x="5" y="8"/>
                    </a:cubicBezTo>
                    <a:cubicBezTo>
                      <a:pt x="5" y="21"/>
                      <a:pt x="5" y="21"/>
                      <a:pt x="5" y="21"/>
                    </a:cubicBezTo>
                    <a:cubicBezTo>
                      <a:pt x="0" y="21"/>
                      <a:pt x="0" y="21"/>
                      <a:pt x="0" y="21"/>
                    </a:cubicBezTo>
                    <a:cubicBezTo>
                      <a:pt x="0" y="0"/>
                      <a:pt x="0" y="0"/>
                      <a:pt x="0" y="0"/>
                    </a:cubicBezTo>
                    <a:cubicBezTo>
                      <a:pt x="4" y="0"/>
                      <a:pt x="4" y="0"/>
                      <a:pt x="4" y="0"/>
                    </a:cubicBezTo>
                    <a:cubicBezTo>
                      <a:pt x="4" y="4"/>
                      <a:pt x="4" y="4"/>
                      <a:pt x="4" y="4"/>
                    </a:cubicBezTo>
                    <a:cubicBezTo>
                      <a:pt x="6" y="1"/>
                      <a:pt x="8" y="0"/>
                      <a:pt x="10" y="0"/>
                    </a:cubicBezTo>
                    <a:cubicBezTo>
                      <a:pt x="11" y="0"/>
                      <a:pt x="11" y="0"/>
                      <a:pt x="12" y="0"/>
                    </a:cubicBezTo>
                    <a:lnTo>
                      <a:pt x="11" y="5"/>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7" name="Freeform 34"/>
              <p:cNvSpPr>
                <a:spLocks noEditPoints="1"/>
              </p:cNvSpPr>
              <p:nvPr/>
            </p:nvSpPr>
            <p:spPr bwMode="auto">
              <a:xfrm>
                <a:off x="4062413" y="5997575"/>
                <a:ext cx="66675" cy="66675"/>
              </a:xfrm>
              <a:custGeom>
                <a:avLst/>
                <a:gdLst>
                  <a:gd name="T0" fmla="*/ 10 w 21"/>
                  <a:gd name="T1" fmla="*/ 21 h 21"/>
                  <a:gd name="T2" fmla="*/ 0 w 21"/>
                  <a:gd name="T3" fmla="*/ 11 h 21"/>
                  <a:gd name="T4" fmla="*/ 10 w 21"/>
                  <a:gd name="T5" fmla="*/ 0 h 21"/>
                  <a:gd name="T6" fmla="*/ 21 w 21"/>
                  <a:gd name="T7" fmla="*/ 10 h 21"/>
                  <a:gd name="T8" fmla="*/ 10 w 21"/>
                  <a:gd name="T9" fmla="*/ 21 h 21"/>
                  <a:gd name="T10" fmla="*/ 10 w 21"/>
                  <a:gd name="T11" fmla="*/ 4 h 21"/>
                  <a:gd name="T12" fmla="*/ 5 w 21"/>
                  <a:gd name="T13" fmla="*/ 10 h 21"/>
                  <a:gd name="T14" fmla="*/ 10 w 21"/>
                  <a:gd name="T15" fmla="*/ 17 h 21"/>
                  <a:gd name="T16" fmla="*/ 15 w 21"/>
                  <a:gd name="T17" fmla="*/ 11 h 21"/>
                  <a:gd name="T18" fmla="*/ 10 w 21"/>
                  <a:gd name="T19"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21">
                    <a:moveTo>
                      <a:pt x="10" y="21"/>
                    </a:moveTo>
                    <a:cubicBezTo>
                      <a:pt x="3" y="21"/>
                      <a:pt x="0" y="17"/>
                      <a:pt x="0" y="11"/>
                    </a:cubicBezTo>
                    <a:cubicBezTo>
                      <a:pt x="0" y="4"/>
                      <a:pt x="3" y="0"/>
                      <a:pt x="10" y="0"/>
                    </a:cubicBezTo>
                    <a:cubicBezTo>
                      <a:pt x="17" y="0"/>
                      <a:pt x="21" y="4"/>
                      <a:pt x="21" y="10"/>
                    </a:cubicBezTo>
                    <a:cubicBezTo>
                      <a:pt x="21" y="17"/>
                      <a:pt x="17" y="21"/>
                      <a:pt x="10" y="21"/>
                    </a:cubicBezTo>
                    <a:moveTo>
                      <a:pt x="10" y="4"/>
                    </a:moveTo>
                    <a:cubicBezTo>
                      <a:pt x="7" y="4"/>
                      <a:pt x="5" y="7"/>
                      <a:pt x="5" y="10"/>
                    </a:cubicBezTo>
                    <a:cubicBezTo>
                      <a:pt x="5" y="14"/>
                      <a:pt x="6" y="17"/>
                      <a:pt x="10" y="17"/>
                    </a:cubicBezTo>
                    <a:cubicBezTo>
                      <a:pt x="14" y="17"/>
                      <a:pt x="15" y="14"/>
                      <a:pt x="15" y="11"/>
                    </a:cubicBezTo>
                    <a:cubicBezTo>
                      <a:pt x="15" y="6"/>
                      <a:pt x="14" y="4"/>
                      <a:pt x="10" y="4"/>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8" name="Oval 35"/>
              <p:cNvSpPr>
                <a:spLocks noChangeArrowheads="1"/>
              </p:cNvSpPr>
              <p:nvPr/>
            </p:nvSpPr>
            <p:spPr bwMode="auto">
              <a:xfrm>
                <a:off x="4141788" y="6042025"/>
                <a:ext cx="19050" cy="22225"/>
              </a:xfrm>
              <a:prstGeom prst="ellipse">
                <a:avLst/>
              </a:prstGeom>
              <a:grpFill/>
              <a:ln>
                <a:noFill/>
              </a:ln>
              <a:extLst/>
            </p:spPr>
            <p:txBody>
              <a:bodyPr/>
              <a:lstStyle/>
              <a:p>
                <a:pPr fontAlgn="auto">
                  <a:spcBef>
                    <a:spcPts val="0"/>
                  </a:spcBef>
                  <a:spcAft>
                    <a:spcPts val="0"/>
                  </a:spcAft>
                  <a:defRPr/>
                </a:pPr>
                <a:endParaRPr lang="en-AU" dirty="0">
                  <a:latin typeface="+mn-lt"/>
                  <a:cs typeface="+mn-cs"/>
                </a:endParaRPr>
              </a:p>
            </p:txBody>
          </p:sp>
          <p:sp>
            <p:nvSpPr>
              <p:cNvPr id="19" name="Freeform 36"/>
              <p:cNvSpPr>
                <a:spLocks noEditPoints="1"/>
              </p:cNvSpPr>
              <p:nvPr/>
            </p:nvSpPr>
            <p:spPr bwMode="auto">
              <a:xfrm>
                <a:off x="4176713" y="5997575"/>
                <a:ext cx="57150" cy="66675"/>
              </a:xfrm>
              <a:custGeom>
                <a:avLst/>
                <a:gdLst>
                  <a:gd name="T0" fmla="*/ 14 w 18"/>
                  <a:gd name="T1" fmla="*/ 21 h 21"/>
                  <a:gd name="T2" fmla="*/ 13 w 18"/>
                  <a:gd name="T3" fmla="*/ 19 h 21"/>
                  <a:gd name="T4" fmla="*/ 7 w 18"/>
                  <a:gd name="T5" fmla="*/ 21 h 21"/>
                  <a:gd name="T6" fmla="*/ 0 w 18"/>
                  <a:gd name="T7" fmla="*/ 15 h 21"/>
                  <a:gd name="T8" fmla="*/ 10 w 18"/>
                  <a:gd name="T9" fmla="*/ 8 h 21"/>
                  <a:gd name="T10" fmla="*/ 13 w 18"/>
                  <a:gd name="T11" fmla="*/ 8 h 21"/>
                  <a:gd name="T12" fmla="*/ 13 w 18"/>
                  <a:gd name="T13" fmla="*/ 7 h 21"/>
                  <a:gd name="T14" fmla="*/ 8 w 18"/>
                  <a:gd name="T15" fmla="*/ 4 h 21"/>
                  <a:gd name="T16" fmla="*/ 2 w 18"/>
                  <a:gd name="T17" fmla="*/ 5 h 21"/>
                  <a:gd name="T18" fmla="*/ 2 w 18"/>
                  <a:gd name="T19" fmla="*/ 1 h 21"/>
                  <a:gd name="T20" fmla="*/ 9 w 18"/>
                  <a:gd name="T21" fmla="*/ 0 h 21"/>
                  <a:gd name="T22" fmla="*/ 18 w 18"/>
                  <a:gd name="T23" fmla="*/ 7 h 21"/>
                  <a:gd name="T24" fmla="*/ 18 w 18"/>
                  <a:gd name="T25" fmla="*/ 21 h 21"/>
                  <a:gd name="T26" fmla="*/ 14 w 18"/>
                  <a:gd name="T27" fmla="*/ 21 h 21"/>
                  <a:gd name="T28" fmla="*/ 13 w 18"/>
                  <a:gd name="T29" fmla="*/ 12 h 21"/>
                  <a:gd name="T30" fmla="*/ 10 w 18"/>
                  <a:gd name="T31" fmla="*/ 12 h 21"/>
                  <a:gd name="T32" fmla="*/ 5 w 18"/>
                  <a:gd name="T33" fmla="*/ 15 h 21"/>
                  <a:gd name="T34" fmla="*/ 8 w 18"/>
                  <a:gd name="T35" fmla="*/ 17 h 21"/>
                  <a:gd name="T36" fmla="*/ 13 w 18"/>
                  <a:gd name="T37" fmla="*/ 15 h 21"/>
                  <a:gd name="T38" fmla="*/ 13 w 18"/>
                  <a:gd name="T39"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21">
                    <a:moveTo>
                      <a:pt x="14" y="21"/>
                    </a:moveTo>
                    <a:cubicBezTo>
                      <a:pt x="13" y="19"/>
                      <a:pt x="13" y="19"/>
                      <a:pt x="13" y="19"/>
                    </a:cubicBezTo>
                    <a:cubicBezTo>
                      <a:pt x="12" y="20"/>
                      <a:pt x="10" y="21"/>
                      <a:pt x="7" y="21"/>
                    </a:cubicBezTo>
                    <a:cubicBezTo>
                      <a:pt x="3" y="21"/>
                      <a:pt x="0" y="19"/>
                      <a:pt x="0" y="15"/>
                    </a:cubicBezTo>
                    <a:cubicBezTo>
                      <a:pt x="0" y="10"/>
                      <a:pt x="4" y="8"/>
                      <a:pt x="10" y="8"/>
                    </a:cubicBezTo>
                    <a:cubicBezTo>
                      <a:pt x="13" y="8"/>
                      <a:pt x="13" y="8"/>
                      <a:pt x="13" y="8"/>
                    </a:cubicBezTo>
                    <a:cubicBezTo>
                      <a:pt x="13" y="7"/>
                      <a:pt x="13" y="7"/>
                      <a:pt x="13" y="7"/>
                    </a:cubicBezTo>
                    <a:cubicBezTo>
                      <a:pt x="13" y="5"/>
                      <a:pt x="12" y="4"/>
                      <a:pt x="8" y="4"/>
                    </a:cubicBezTo>
                    <a:cubicBezTo>
                      <a:pt x="6" y="4"/>
                      <a:pt x="4" y="4"/>
                      <a:pt x="2" y="5"/>
                    </a:cubicBezTo>
                    <a:cubicBezTo>
                      <a:pt x="2" y="1"/>
                      <a:pt x="2" y="1"/>
                      <a:pt x="2" y="1"/>
                    </a:cubicBezTo>
                    <a:cubicBezTo>
                      <a:pt x="4" y="0"/>
                      <a:pt x="6" y="0"/>
                      <a:pt x="9" y="0"/>
                    </a:cubicBezTo>
                    <a:cubicBezTo>
                      <a:pt x="15" y="0"/>
                      <a:pt x="18" y="2"/>
                      <a:pt x="18" y="7"/>
                    </a:cubicBezTo>
                    <a:cubicBezTo>
                      <a:pt x="18" y="21"/>
                      <a:pt x="18" y="21"/>
                      <a:pt x="18" y="21"/>
                    </a:cubicBezTo>
                    <a:lnTo>
                      <a:pt x="14" y="21"/>
                    </a:lnTo>
                    <a:close/>
                    <a:moveTo>
                      <a:pt x="13" y="12"/>
                    </a:moveTo>
                    <a:cubicBezTo>
                      <a:pt x="10" y="12"/>
                      <a:pt x="10" y="12"/>
                      <a:pt x="10" y="12"/>
                    </a:cubicBezTo>
                    <a:cubicBezTo>
                      <a:pt x="7" y="12"/>
                      <a:pt x="5" y="13"/>
                      <a:pt x="5" y="15"/>
                    </a:cubicBezTo>
                    <a:cubicBezTo>
                      <a:pt x="5" y="16"/>
                      <a:pt x="6" y="17"/>
                      <a:pt x="8" y="17"/>
                    </a:cubicBezTo>
                    <a:cubicBezTo>
                      <a:pt x="10" y="17"/>
                      <a:pt x="11" y="17"/>
                      <a:pt x="13" y="15"/>
                    </a:cubicBezTo>
                    <a:lnTo>
                      <a:pt x="13" y="12"/>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20" name="Freeform 37"/>
              <p:cNvSpPr>
                <a:spLocks/>
              </p:cNvSpPr>
              <p:nvPr/>
            </p:nvSpPr>
            <p:spPr bwMode="auto">
              <a:xfrm>
                <a:off x="4252913" y="5997575"/>
                <a:ext cx="57150" cy="66675"/>
              </a:xfrm>
              <a:custGeom>
                <a:avLst/>
                <a:gdLst>
                  <a:gd name="T0" fmla="*/ 14 w 18"/>
                  <a:gd name="T1" fmla="*/ 21 h 21"/>
                  <a:gd name="T2" fmla="*/ 14 w 18"/>
                  <a:gd name="T3" fmla="*/ 18 h 21"/>
                  <a:gd name="T4" fmla="*/ 7 w 18"/>
                  <a:gd name="T5" fmla="*/ 21 h 21"/>
                  <a:gd name="T6" fmla="*/ 0 w 18"/>
                  <a:gd name="T7" fmla="*/ 13 h 21"/>
                  <a:gd name="T8" fmla="*/ 0 w 18"/>
                  <a:gd name="T9" fmla="*/ 0 h 21"/>
                  <a:gd name="T10" fmla="*/ 5 w 18"/>
                  <a:gd name="T11" fmla="*/ 0 h 21"/>
                  <a:gd name="T12" fmla="*/ 5 w 18"/>
                  <a:gd name="T13" fmla="*/ 12 h 21"/>
                  <a:gd name="T14" fmla="*/ 8 w 18"/>
                  <a:gd name="T15" fmla="*/ 17 h 21"/>
                  <a:gd name="T16" fmla="*/ 13 w 18"/>
                  <a:gd name="T17" fmla="*/ 14 h 21"/>
                  <a:gd name="T18" fmla="*/ 13 w 18"/>
                  <a:gd name="T19" fmla="*/ 0 h 21"/>
                  <a:gd name="T20" fmla="*/ 18 w 18"/>
                  <a:gd name="T21" fmla="*/ 0 h 21"/>
                  <a:gd name="T22" fmla="*/ 18 w 18"/>
                  <a:gd name="T23" fmla="*/ 21 h 21"/>
                  <a:gd name="T24" fmla="*/ 14 w 18"/>
                  <a:gd name="T2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14" y="21"/>
                    </a:moveTo>
                    <a:cubicBezTo>
                      <a:pt x="14" y="18"/>
                      <a:pt x="14" y="18"/>
                      <a:pt x="14" y="18"/>
                    </a:cubicBezTo>
                    <a:cubicBezTo>
                      <a:pt x="12" y="20"/>
                      <a:pt x="10" y="21"/>
                      <a:pt x="7" y="21"/>
                    </a:cubicBezTo>
                    <a:cubicBezTo>
                      <a:pt x="2" y="21"/>
                      <a:pt x="0" y="18"/>
                      <a:pt x="0" y="13"/>
                    </a:cubicBezTo>
                    <a:cubicBezTo>
                      <a:pt x="0" y="0"/>
                      <a:pt x="0" y="0"/>
                      <a:pt x="0" y="0"/>
                    </a:cubicBezTo>
                    <a:cubicBezTo>
                      <a:pt x="5" y="0"/>
                      <a:pt x="5" y="0"/>
                      <a:pt x="5" y="0"/>
                    </a:cubicBezTo>
                    <a:cubicBezTo>
                      <a:pt x="5" y="12"/>
                      <a:pt x="5" y="12"/>
                      <a:pt x="5" y="12"/>
                    </a:cubicBezTo>
                    <a:cubicBezTo>
                      <a:pt x="5" y="15"/>
                      <a:pt x="6" y="17"/>
                      <a:pt x="8" y="17"/>
                    </a:cubicBezTo>
                    <a:cubicBezTo>
                      <a:pt x="10" y="17"/>
                      <a:pt x="11" y="16"/>
                      <a:pt x="13" y="14"/>
                    </a:cubicBezTo>
                    <a:cubicBezTo>
                      <a:pt x="13" y="0"/>
                      <a:pt x="13" y="0"/>
                      <a:pt x="13" y="0"/>
                    </a:cubicBezTo>
                    <a:cubicBezTo>
                      <a:pt x="18" y="0"/>
                      <a:pt x="18" y="0"/>
                      <a:pt x="18" y="0"/>
                    </a:cubicBezTo>
                    <a:cubicBezTo>
                      <a:pt x="18" y="21"/>
                      <a:pt x="18" y="21"/>
                      <a:pt x="18" y="21"/>
                    </a:cubicBezTo>
                    <a:lnTo>
                      <a:pt x="14" y="21"/>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grpSp>
      </p:grpSp>
      <p:sp>
        <p:nvSpPr>
          <p:cNvPr id="25" name="AutoShape 4"/>
          <p:cNvSpPr>
            <a:spLocks noChangeAspect="1" noChangeArrowheads="1" noTextEdit="1"/>
          </p:cNvSpPr>
          <p:nvPr/>
        </p:nvSpPr>
        <p:spPr bwMode="auto">
          <a:xfrm>
            <a:off x="3175" y="33258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26" name="AutoShape 81"/>
          <p:cNvSpPr>
            <a:spLocks noChangeAspect="1" noChangeArrowheads="1" noTextEdit="1"/>
          </p:cNvSpPr>
          <p:nvPr/>
        </p:nvSpPr>
        <p:spPr bwMode="auto">
          <a:xfrm>
            <a:off x="1588" y="33210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45069" name="Title Placeholder 1"/>
          <p:cNvSpPr>
            <a:spLocks noGrp="1"/>
          </p:cNvSpPr>
          <p:nvPr>
            <p:ph type="ctrTitle"/>
          </p:nvPr>
        </p:nvSpPr>
        <p:spPr>
          <a:xfrm>
            <a:off x="358775" y="3105150"/>
            <a:ext cx="8461375" cy="1096963"/>
          </a:xfrm>
        </p:spPr>
        <p:txBody>
          <a:bodyPr anchor="b"/>
          <a:lstStyle>
            <a:lvl1pPr>
              <a:defRPr sz="4400" smtClean="0">
                <a:solidFill>
                  <a:schemeClr val="bg1"/>
                </a:solidFill>
              </a:defRPr>
            </a:lvl1pPr>
          </a:lstStyle>
          <a:p>
            <a:r>
              <a:rPr lang="en-US" smtClean="0"/>
              <a:t>Click to edit Master title style</a:t>
            </a:r>
            <a:endParaRPr lang="en-AU" smtClean="0"/>
          </a:p>
        </p:txBody>
      </p:sp>
      <p:sp>
        <p:nvSpPr>
          <p:cNvPr id="45070" name="Text Placeholder 2"/>
          <p:cNvSpPr>
            <a:spLocks noGrp="1"/>
          </p:cNvSpPr>
          <p:nvPr>
            <p:ph type="subTitle" idx="1"/>
          </p:nvPr>
        </p:nvSpPr>
        <p:spPr>
          <a:xfrm>
            <a:off x="358775" y="4257675"/>
            <a:ext cx="8461375" cy="396875"/>
          </a:xfrm>
        </p:spPr>
        <p:txBody>
          <a:bodyPr/>
          <a:lstStyle>
            <a:lvl1pPr marL="0" indent="0">
              <a:buFont typeface="Arial" charset="0"/>
              <a:buNone/>
              <a:defRPr sz="2200" b="1" smtClean="0">
                <a:solidFill>
                  <a:schemeClr val="bg1"/>
                </a:solidFill>
              </a:defRPr>
            </a:lvl1pPr>
          </a:lstStyle>
          <a:p>
            <a:r>
              <a:rPr lang="en-US" smtClean="0"/>
              <a:t>Click to edit Master subtitle style</a:t>
            </a:r>
            <a:endParaRPr lang="en-AU" smtClean="0"/>
          </a:p>
        </p:txBody>
      </p:sp>
    </p:spTree>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grpSp>
        <p:nvGrpSpPr>
          <p:cNvPr id="4" name="Group 27"/>
          <p:cNvGrpSpPr>
            <a:grpSpLocks/>
          </p:cNvGrpSpPr>
          <p:nvPr/>
        </p:nvGrpSpPr>
        <p:grpSpPr bwMode="auto">
          <a:xfrm>
            <a:off x="-26988" y="357188"/>
            <a:ext cx="9199563" cy="6500812"/>
            <a:chOff x="-26988" y="357188"/>
            <a:chExt cx="9199469" cy="6500812"/>
          </a:xfrm>
        </p:grpSpPr>
        <p:grpSp>
          <p:nvGrpSpPr>
            <p:cNvPr id="5" name="Group 66"/>
            <p:cNvGrpSpPr>
              <a:grpSpLocks/>
            </p:cNvGrpSpPr>
            <p:nvPr userDrawn="1"/>
          </p:nvGrpSpPr>
          <p:grpSpPr bwMode="auto">
            <a:xfrm>
              <a:off x="-26988" y="357188"/>
              <a:ext cx="9178832" cy="2571750"/>
              <a:chOff x="-17463" y="357188"/>
              <a:chExt cx="9186769" cy="2571750"/>
            </a:xfrm>
          </p:grpSpPr>
          <p:sp>
            <p:nvSpPr>
              <p:cNvPr id="27" name="Freeform 17"/>
              <p:cNvSpPr>
                <a:spLocks/>
              </p:cNvSpPr>
              <p:nvPr userDrawn="1"/>
            </p:nvSpPr>
            <p:spPr bwMode="auto">
              <a:xfrm>
                <a:off x="-17463" y="1971675"/>
                <a:ext cx="9186769" cy="957263"/>
              </a:xfrm>
              <a:custGeom>
                <a:avLst/>
                <a:gdLst>
                  <a:gd name="T0" fmla="*/ 0 w 2880"/>
                  <a:gd name="T1" fmla="*/ 0 h 300"/>
                  <a:gd name="T2" fmla="*/ 372 w 2880"/>
                  <a:gd name="T3" fmla="*/ 0 h 300"/>
                  <a:gd name="T4" fmla="*/ 890 w 2880"/>
                  <a:gd name="T5" fmla="*/ 171 h 300"/>
                  <a:gd name="T6" fmla="*/ 1389 w 2880"/>
                  <a:gd name="T7" fmla="*/ 300 h 300"/>
                  <a:gd name="T8" fmla="*/ 2880 w 2880"/>
                  <a:gd name="T9" fmla="*/ 300 h 300"/>
                </a:gdLst>
                <a:ahLst/>
                <a:cxnLst>
                  <a:cxn ang="0">
                    <a:pos x="T0" y="T1"/>
                  </a:cxn>
                  <a:cxn ang="0">
                    <a:pos x="T2" y="T3"/>
                  </a:cxn>
                  <a:cxn ang="0">
                    <a:pos x="T4" y="T5"/>
                  </a:cxn>
                  <a:cxn ang="0">
                    <a:pos x="T6" y="T7"/>
                  </a:cxn>
                  <a:cxn ang="0">
                    <a:pos x="T8" y="T9"/>
                  </a:cxn>
                </a:cxnLst>
                <a:rect l="0" t="0" r="r" b="b"/>
                <a:pathLst>
                  <a:path w="2880" h="300">
                    <a:moveTo>
                      <a:pt x="0" y="0"/>
                    </a:moveTo>
                    <a:cubicBezTo>
                      <a:pt x="0" y="0"/>
                      <a:pt x="308" y="0"/>
                      <a:pt x="372" y="0"/>
                    </a:cubicBezTo>
                    <a:cubicBezTo>
                      <a:pt x="638" y="0"/>
                      <a:pt x="749" y="91"/>
                      <a:pt x="890" y="171"/>
                    </a:cubicBezTo>
                    <a:cubicBezTo>
                      <a:pt x="1011" y="240"/>
                      <a:pt x="1176" y="300"/>
                      <a:pt x="1389" y="300"/>
                    </a:cubicBezTo>
                    <a:cubicBezTo>
                      <a:pt x="2880" y="300"/>
                      <a:pt x="2880" y="300"/>
                      <a:pt x="2880" y="300"/>
                    </a:cubicBezTo>
                  </a:path>
                </a:pathLst>
              </a:custGeom>
              <a:noFill/>
              <a:ln w="19050" cap="flat">
                <a:solidFill>
                  <a:schemeClr val="bg1"/>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28" name="Freeform 18"/>
              <p:cNvSpPr>
                <a:spLocks/>
              </p:cNvSpPr>
              <p:nvPr userDrawn="1"/>
            </p:nvSpPr>
            <p:spPr bwMode="auto">
              <a:xfrm>
                <a:off x="-17463" y="2449513"/>
                <a:ext cx="9186769" cy="479425"/>
              </a:xfrm>
              <a:custGeom>
                <a:avLst/>
                <a:gdLst>
                  <a:gd name="T0" fmla="*/ 2880 w 2880"/>
                  <a:gd name="T1" fmla="*/ 0 h 150"/>
                  <a:gd name="T2" fmla="*/ 1202 w 2880"/>
                  <a:gd name="T3" fmla="*/ 0 h 150"/>
                  <a:gd name="T4" fmla="*/ 890 w 2880"/>
                  <a:gd name="T5" fmla="*/ 21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1"/>
                    </a:cubicBezTo>
                    <a:cubicBezTo>
                      <a:pt x="802" y="55"/>
                      <a:pt x="685" y="150"/>
                      <a:pt x="366" y="150"/>
                    </a:cubicBezTo>
                    <a:cubicBezTo>
                      <a:pt x="0" y="150"/>
                      <a:pt x="0" y="150"/>
                      <a:pt x="0" y="150"/>
                    </a:cubicBezTo>
                  </a:path>
                </a:pathLst>
              </a:custGeom>
              <a:noFill/>
              <a:ln w="19050" cap="flat">
                <a:solidFill>
                  <a:schemeClr val="accent2"/>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29" name="Freeform 19"/>
              <p:cNvSpPr>
                <a:spLocks/>
              </p:cNvSpPr>
              <p:nvPr userDrawn="1"/>
            </p:nvSpPr>
            <p:spPr bwMode="auto">
              <a:xfrm>
                <a:off x="-17463" y="1655763"/>
                <a:ext cx="9186769" cy="954087"/>
              </a:xfrm>
              <a:custGeom>
                <a:avLst/>
                <a:gdLst>
                  <a:gd name="T0" fmla="*/ 0 w 2880"/>
                  <a:gd name="T1" fmla="*/ 0 h 299"/>
                  <a:gd name="T2" fmla="*/ 372 w 2880"/>
                  <a:gd name="T3" fmla="*/ 0 h 299"/>
                  <a:gd name="T4" fmla="*/ 890 w 2880"/>
                  <a:gd name="T5" fmla="*/ 170 h 299"/>
                  <a:gd name="T6" fmla="*/ 1389 w 2880"/>
                  <a:gd name="T7" fmla="*/ 299 h 299"/>
                  <a:gd name="T8" fmla="*/ 2880 w 2880"/>
                  <a:gd name="T9" fmla="*/ 299 h 299"/>
                </a:gdLst>
                <a:ahLst/>
                <a:cxnLst>
                  <a:cxn ang="0">
                    <a:pos x="T0" y="T1"/>
                  </a:cxn>
                  <a:cxn ang="0">
                    <a:pos x="T2" y="T3"/>
                  </a:cxn>
                  <a:cxn ang="0">
                    <a:pos x="T4" y="T5"/>
                  </a:cxn>
                  <a:cxn ang="0">
                    <a:pos x="T6" y="T7"/>
                  </a:cxn>
                  <a:cxn ang="0">
                    <a:pos x="T8" y="T9"/>
                  </a:cxn>
                </a:cxnLst>
                <a:rect l="0" t="0" r="r" b="b"/>
                <a:pathLst>
                  <a:path w="2880" h="299">
                    <a:moveTo>
                      <a:pt x="0" y="0"/>
                    </a:moveTo>
                    <a:cubicBezTo>
                      <a:pt x="0" y="0"/>
                      <a:pt x="308" y="0"/>
                      <a:pt x="372" y="0"/>
                    </a:cubicBezTo>
                    <a:cubicBezTo>
                      <a:pt x="638" y="0"/>
                      <a:pt x="749" y="90"/>
                      <a:pt x="890" y="170"/>
                    </a:cubicBezTo>
                    <a:cubicBezTo>
                      <a:pt x="1011" y="239"/>
                      <a:pt x="1176" y="299"/>
                      <a:pt x="1389" y="299"/>
                    </a:cubicBezTo>
                    <a:cubicBezTo>
                      <a:pt x="2880" y="299"/>
                      <a:pt x="2880" y="299"/>
                      <a:pt x="2880" y="299"/>
                    </a:cubicBezTo>
                  </a:path>
                </a:pathLst>
              </a:custGeom>
              <a:noFill/>
              <a:ln w="19050" cap="flat">
                <a:solidFill>
                  <a:schemeClr val="accent2">
                    <a:lumMod val="90000"/>
                    <a:lumOff val="10000"/>
                  </a:schemeClr>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0" name="Freeform 20"/>
              <p:cNvSpPr>
                <a:spLocks/>
              </p:cNvSpPr>
              <p:nvPr userDrawn="1"/>
            </p:nvSpPr>
            <p:spPr bwMode="auto">
              <a:xfrm>
                <a:off x="-17463" y="2130425"/>
                <a:ext cx="9186769" cy="479425"/>
              </a:xfrm>
              <a:custGeom>
                <a:avLst/>
                <a:gdLst>
                  <a:gd name="T0" fmla="*/ 2880 w 2880"/>
                  <a:gd name="T1" fmla="*/ 0 h 150"/>
                  <a:gd name="T2" fmla="*/ 1202 w 2880"/>
                  <a:gd name="T3" fmla="*/ 0 h 150"/>
                  <a:gd name="T4" fmla="*/ 890 w 2880"/>
                  <a:gd name="T5" fmla="*/ 21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1"/>
                    </a:cubicBezTo>
                    <a:cubicBezTo>
                      <a:pt x="802" y="55"/>
                      <a:pt x="685" y="150"/>
                      <a:pt x="366" y="150"/>
                    </a:cubicBezTo>
                    <a:cubicBezTo>
                      <a:pt x="0" y="150"/>
                      <a:pt x="0" y="150"/>
                      <a:pt x="0" y="150"/>
                    </a:cubicBezTo>
                  </a:path>
                </a:pathLst>
              </a:custGeom>
              <a:noFill/>
              <a:ln w="19050" cap="flat">
                <a:solidFill>
                  <a:schemeClr val="accent1">
                    <a:lumMod val="75000"/>
                  </a:schemeClr>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1" name="Freeform 21"/>
              <p:cNvSpPr>
                <a:spLocks/>
              </p:cNvSpPr>
              <p:nvPr userDrawn="1"/>
            </p:nvSpPr>
            <p:spPr bwMode="auto">
              <a:xfrm>
                <a:off x="-17463" y="1336675"/>
                <a:ext cx="9186769" cy="954088"/>
              </a:xfrm>
              <a:custGeom>
                <a:avLst/>
                <a:gdLst>
                  <a:gd name="T0" fmla="*/ 0 w 2880"/>
                  <a:gd name="T1" fmla="*/ 0 h 299"/>
                  <a:gd name="T2" fmla="*/ 372 w 2880"/>
                  <a:gd name="T3" fmla="*/ 0 h 299"/>
                  <a:gd name="T4" fmla="*/ 890 w 2880"/>
                  <a:gd name="T5" fmla="*/ 171 h 299"/>
                  <a:gd name="T6" fmla="*/ 1389 w 2880"/>
                  <a:gd name="T7" fmla="*/ 299 h 299"/>
                  <a:gd name="T8" fmla="*/ 2880 w 2880"/>
                  <a:gd name="T9" fmla="*/ 299 h 299"/>
                </a:gdLst>
                <a:ahLst/>
                <a:cxnLst>
                  <a:cxn ang="0">
                    <a:pos x="T0" y="T1"/>
                  </a:cxn>
                  <a:cxn ang="0">
                    <a:pos x="T2" y="T3"/>
                  </a:cxn>
                  <a:cxn ang="0">
                    <a:pos x="T4" y="T5"/>
                  </a:cxn>
                  <a:cxn ang="0">
                    <a:pos x="T6" y="T7"/>
                  </a:cxn>
                  <a:cxn ang="0">
                    <a:pos x="T8" y="T9"/>
                  </a:cxn>
                </a:cxnLst>
                <a:rect l="0" t="0" r="r" b="b"/>
                <a:pathLst>
                  <a:path w="2880" h="299">
                    <a:moveTo>
                      <a:pt x="0" y="0"/>
                    </a:moveTo>
                    <a:cubicBezTo>
                      <a:pt x="0" y="0"/>
                      <a:pt x="308" y="0"/>
                      <a:pt x="372" y="0"/>
                    </a:cubicBezTo>
                    <a:cubicBezTo>
                      <a:pt x="638" y="0"/>
                      <a:pt x="749" y="90"/>
                      <a:pt x="890" y="171"/>
                    </a:cubicBezTo>
                    <a:cubicBezTo>
                      <a:pt x="1011" y="239"/>
                      <a:pt x="1176" y="299"/>
                      <a:pt x="1389" y="299"/>
                    </a:cubicBezTo>
                    <a:cubicBezTo>
                      <a:pt x="2880" y="299"/>
                      <a:pt x="2880" y="299"/>
                      <a:pt x="2880" y="299"/>
                    </a:cubicBezTo>
                  </a:path>
                </a:pathLst>
              </a:custGeom>
              <a:noFill/>
              <a:ln w="19050" cap="flat">
                <a:solidFill>
                  <a:schemeClr val="bg1"/>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2" name="Freeform 22"/>
              <p:cNvSpPr>
                <a:spLocks/>
              </p:cNvSpPr>
              <p:nvPr userDrawn="1"/>
            </p:nvSpPr>
            <p:spPr bwMode="auto">
              <a:xfrm>
                <a:off x="-17463" y="1811338"/>
                <a:ext cx="9186769" cy="479425"/>
              </a:xfrm>
              <a:custGeom>
                <a:avLst/>
                <a:gdLst>
                  <a:gd name="T0" fmla="*/ 2880 w 2880"/>
                  <a:gd name="T1" fmla="*/ 0 h 150"/>
                  <a:gd name="T2" fmla="*/ 1202 w 2880"/>
                  <a:gd name="T3" fmla="*/ 0 h 150"/>
                  <a:gd name="T4" fmla="*/ 890 w 2880"/>
                  <a:gd name="T5" fmla="*/ 22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2"/>
                    </a:cubicBezTo>
                    <a:cubicBezTo>
                      <a:pt x="802" y="55"/>
                      <a:pt x="685" y="150"/>
                      <a:pt x="366" y="150"/>
                    </a:cubicBezTo>
                    <a:cubicBezTo>
                      <a:pt x="0" y="150"/>
                      <a:pt x="0" y="150"/>
                      <a:pt x="0" y="150"/>
                    </a:cubicBezTo>
                  </a:path>
                </a:pathLst>
              </a:custGeom>
              <a:noFill/>
              <a:ln w="19050" cap="flat">
                <a:solidFill>
                  <a:schemeClr val="accent2"/>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3" name="Freeform 23"/>
              <p:cNvSpPr>
                <a:spLocks/>
              </p:cNvSpPr>
              <p:nvPr userDrawn="1"/>
            </p:nvSpPr>
            <p:spPr bwMode="auto">
              <a:xfrm>
                <a:off x="-17463" y="357188"/>
                <a:ext cx="9186769" cy="957262"/>
              </a:xfrm>
              <a:custGeom>
                <a:avLst/>
                <a:gdLst>
                  <a:gd name="T0" fmla="*/ 2880 w 2880"/>
                  <a:gd name="T1" fmla="*/ 300 h 300"/>
                  <a:gd name="T2" fmla="*/ 2501 w 2880"/>
                  <a:gd name="T3" fmla="*/ 300 h 300"/>
                  <a:gd name="T4" fmla="*/ 1984 w 2880"/>
                  <a:gd name="T5" fmla="*/ 129 h 300"/>
                  <a:gd name="T6" fmla="*/ 1485 w 2880"/>
                  <a:gd name="T7" fmla="*/ 0 h 300"/>
                  <a:gd name="T8" fmla="*/ 0 w 2880"/>
                  <a:gd name="T9" fmla="*/ 0 h 300"/>
                </a:gdLst>
                <a:ahLst/>
                <a:cxnLst>
                  <a:cxn ang="0">
                    <a:pos x="T0" y="T1"/>
                  </a:cxn>
                  <a:cxn ang="0">
                    <a:pos x="T2" y="T3"/>
                  </a:cxn>
                  <a:cxn ang="0">
                    <a:pos x="T4" y="T5"/>
                  </a:cxn>
                  <a:cxn ang="0">
                    <a:pos x="T6" y="T7"/>
                  </a:cxn>
                  <a:cxn ang="0">
                    <a:pos x="T8" y="T9"/>
                  </a:cxn>
                </a:cxnLst>
                <a:rect l="0" t="0" r="r" b="b"/>
                <a:pathLst>
                  <a:path w="2880" h="300">
                    <a:moveTo>
                      <a:pt x="2880" y="300"/>
                    </a:moveTo>
                    <a:cubicBezTo>
                      <a:pt x="2880" y="300"/>
                      <a:pt x="2565" y="300"/>
                      <a:pt x="2501" y="300"/>
                    </a:cubicBezTo>
                    <a:cubicBezTo>
                      <a:pt x="2236" y="300"/>
                      <a:pt x="2124" y="209"/>
                      <a:pt x="1984" y="129"/>
                    </a:cubicBezTo>
                    <a:cubicBezTo>
                      <a:pt x="1863" y="60"/>
                      <a:pt x="1698" y="0"/>
                      <a:pt x="1485" y="0"/>
                    </a:cubicBezTo>
                    <a:cubicBezTo>
                      <a:pt x="0" y="0"/>
                      <a:pt x="0" y="0"/>
                      <a:pt x="0" y="0"/>
                    </a:cubicBezTo>
                  </a:path>
                </a:pathLst>
              </a:custGeom>
              <a:noFill/>
              <a:ln w="19050" cap="flat">
                <a:solidFill>
                  <a:schemeClr val="accent2">
                    <a:lumMod val="90000"/>
                    <a:lumOff val="10000"/>
                  </a:schemeClr>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4" name="Freeform 24"/>
              <p:cNvSpPr>
                <a:spLocks/>
              </p:cNvSpPr>
              <p:nvPr userDrawn="1"/>
            </p:nvSpPr>
            <p:spPr bwMode="auto">
              <a:xfrm>
                <a:off x="-17463" y="357188"/>
                <a:ext cx="9186769" cy="477837"/>
              </a:xfrm>
              <a:custGeom>
                <a:avLst/>
                <a:gdLst>
                  <a:gd name="T0" fmla="*/ 0 w 2880"/>
                  <a:gd name="T1" fmla="*/ 150 h 150"/>
                  <a:gd name="T2" fmla="*/ 1672 w 2880"/>
                  <a:gd name="T3" fmla="*/ 150 h 150"/>
                  <a:gd name="T4" fmla="*/ 1984 w 2880"/>
                  <a:gd name="T5" fmla="*/ 129 h 150"/>
                  <a:gd name="T6" fmla="*/ 2507 w 2880"/>
                  <a:gd name="T7" fmla="*/ 0 h 150"/>
                  <a:gd name="T8" fmla="*/ 2880 w 2880"/>
                  <a:gd name="T9" fmla="*/ 0 h 150"/>
                </a:gdLst>
                <a:ahLst/>
                <a:cxnLst>
                  <a:cxn ang="0">
                    <a:pos x="T0" y="T1"/>
                  </a:cxn>
                  <a:cxn ang="0">
                    <a:pos x="T2" y="T3"/>
                  </a:cxn>
                  <a:cxn ang="0">
                    <a:pos x="T4" y="T5"/>
                  </a:cxn>
                  <a:cxn ang="0">
                    <a:pos x="T6" y="T7"/>
                  </a:cxn>
                  <a:cxn ang="0">
                    <a:pos x="T8" y="T9"/>
                  </a:cxn>
                </a:cxnLst>
                <a:rect l="0" t="0" r="r" b="b"/>
                <a:pathLst>
                  <a:path w="2880" h="150">
                    <a:moveTo>
                      <a:pt x="0" y="150"/>
                    </a:moveTo>
                    <a:cubicBezTo>
                      <a:pt x="1672" y="150"/>
                      <a:pt x="1672" y="150"/>
                      <a:pt x="1672" y="150"/>
                    </a:cubicBezTo>
                    <a:cubicBezTo>
                      <a:pt x="1875" y="150"/>
                      <a:pt x="1941" y="145"/>
                      <a:pt x="1984" y="129"/>
                    </a:cubicBezTo>
                    <a:cubicBezTo>
                      <a:pt x="2071" y="95"/>
                      <a:pt x="2189" y="0"/>
                      <a:pt x="2507" y="0"/>
                    </a:cubicBezTo>
                    <a:cubicBezTo>
                      <a:pt x="2880" y="0"/>
                      <a:pt x="2880" y="0"/>
                      <a:pt x="2880" y="0"/>
                    </a:cubicBezTo>
                  </a:path>
                </a:pathLst>
              </a:custGeom>
              <a:noFill/>
              <a:ln w="19050" cap="flat">
                <a:solidFill>
                  <a:schemeClr val="accent2"/>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5" name="Freeform 25"/>
              <p:cNvSpPr>
                <a:spLocks/>
              </p:cNvSpPr>
              <p:nvPr userDrawn="1"/>
            </p:nvSpPr>
            <p:spPr bwMode="auto">
              <a:xfrm>
                <a:off x="-17463" y="676275"/>
                <a:ext cx="9186769" cy="954088"/>
              </a:xfrm>
              <a:custGeom>
                <a:avLst/>
                <a:gdLst>
                  <a:gd name="T0" fmla="*/ 2880 w 2880"/>
                  <a:gd name="T1" fmla="*/ 299 h 299"/>
                  <a:gd name="T2" fmla="*/ 2501 w 2880"/>
                  <a:gd name="T3" fmla="*/ 299 h 299"/>
                  <a:gd name="T4" fmla="*/ 1984 w 2880"/>
                  <a:gd name="T5" fmla="*/ 129 h 299"/>
                  <a:gd name="T6" fmla="*/ 1485 w 2880"/>
                  <a:gd name="T7" fmla="*/ 0 h 299"/>
                  <a:gd name="T8" fmla="*/ 0 w 2880"/>
                  <a:gd name="T9" fmla="*/ 0 h 299"/>
                </a:gdLst>
                <a:ahLst/>
                <a:cxnLst>
                  <a:cxn ang="0">
                    <a:pos x="T0" y="T1"/>
                  </a:cxn>
                  <a:cxn ang="0">
                    <a:pos x="T2" y="T3"/>
                  </a:cxn>
                  <a:cxn ang="0">
                    <a:pos x="T4" y="T5"/>
                  </a:cxn>
                  <a:cxn ang="0">
                    <a:pos x="T6" y="T7"/>
                  </a:cxn>
                  <a:cxn ang="0">
                    <a:pos x="T8" y="T9"/>
                  </a:cxn>
                </a:cxnLst>
                <a:rect l="0" t="0" r="r" b="b"/>
                <a:pathLst>
                  <a:path w="2880" h="299">
                    <a:moveTo>
                      <a:pt x="2880" y="299"/>
                    </a:moveTo>
                    <a:cubicBezTo>
                      <a:pt x="2880" y="299"/>
                      <a:pt x="2565" y="299"/>
                      <a:pt x="2501" y="299"/>
                    </a:cubicBezTo>
                    <a:cubicBezTo>
                      <a:pt x="2236" y="299"/>
                      <a:pt x="2124" y="209"/>
                      <a:pt x="1984" y="129"/>
                    </a:cubicBezTo>
                    <a:cubicBezTo>
                      <a:pt x="1863" y="60"/>
                      <a:pt x="1698" y="0"/>
                      <a:pt x="1485" y="0"/>
                    </a:cubicBezTo>
                    <a:cubicBezTo>
                      <a:pt x="0" y="0"/>
                      <a:pt x="0" y="0"/>
                      <a:pt x="0" y="0"/>
                    </a:cubicBezTo>
                  </a:path>
                </a:pathLst>
              </a:custGeom>
              <a:noFill/>
              <a:ln w="19050" cap="flat">
                <a:solidFill>
                  <a:schemeClr val="bg1"/>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6" name="Freeform 26"/>
              <p:cNvSpPr>
                <a:spLocks/>
              </p:cNvSpPr>
              <p:nvPr userDrawn="1"/>
            </p:nvSpPr>
            <p:spPr bwMode="auto">
              <a:xfrm>
                <a:off x="-17463" y="676275"/>
                <a:ext cx="9186769" cy="477838"/>
              </a:xfrm>
              <a:custGeom>
                <a:avLst/>
                <a:gdLst>
                  <a:gd name="T0" fmla="*/ 0 w 2880"/>
                  <a:gd name="T1" fmla="*/ 150 h 150"/>
                  <a:gd name="T2" fmla="*/ 1672 w 2880"/>
                  <a:gd name="T3" fmla="*/ 150 h 150"/>
                  <a:gd name="T4" fmla="*/ 1984 w 2880"/>
                  <a:gd name="T5" fmla="*/ 129 h 150"/>
                  <a:gd name="T6" fmla="*/ 2507 w 2880"/>
                  <a:gd name="T7" fmla="*/ 0 h 150"/>
                  <a:gd name="T8" fmla="*/ 2880 w 2880"/>
                  <a:gd name="T9" fmla="*/ 0 h 150"/>
                </a:gdLst>
                <a:ahLst/>
                <a:cxnLst>
                  <a:cxn ang="0">
                    <a:pos x="T0" y="T1"/>
                  </a:cxn>
                  <a:cxn ang="0">
                    <a:pos x="T2" y="T3"/>
                  </a:cxn>
                  <a:cxn ang="0">
                    <a:pos x="T4" y="T5"/>
                  </a:cxn>
                  <a:cxn ang="0">
                    <a:pos x="T6" y="T7"/>
                  </a:cxn>
                  <a:cxn ang="0">
                    <a:pos x="T8" y="T9"/>
                  </a:cxn>
                </a:cxnLst>
                <a:rect l="0" t="0" r="r" b="b"/>
                <a:pathLst>
                  <a:path w="2880" h="150">
                    <a:moveTo>
                      <a:pt x="0" y="150"/>
                    </a:moveTo>
                    <a:cubicBezTo>
                      <a:pt x="1672" y="150"/>
                      <a:pt x="1672" y="150"/>
                      <a:pt x="1672" y="150"/>
                    </a:cubicBezTo>
                    <a:cubicBezTo>
                      <a:pt x="1875" y="150"/>
                      <a:pt x="1941" y="145"/>
                      <a:pt x="1984" y="129"/>
                    </a:cubicBezTo>
                    <a:cubicBezTo>
                      <a:pt x="2071" y="95"/>
                      <a:pt x="2189" y="0"/>
                      <a:pt x="2507" y="0"/>
                    </a:cubicBezTo>
                    <a:cubicBezTo>
                      <a:pt x="2880" y="0"/>
                      <a:pt x="2880" y="0"/>
                      <a:pt x="2880" y="0"/>
                    </a:cubicBezTo>
                  </a:path>
                </a:pathLst>
              </a:custGeom>
              <a:noFill/>
              <a:ln w="19050" cap="flat">
                <a:solidFill>
                  <a:schemeClr val="accent1">
                    <a:lumMod val="75000"/>
                  </a:schemeClr>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7" name="Freeform 27"/>
              <p:cNvSpPr>
                <a:spLocks/>
              </p:cNvSpPr>
              <p:nvPr userDrawn="1"/>
            </p:nvSpPr>
            <p:spPr bwMode="auto">
              <a:xfrm>
                <a:off x="-17463" y="995363"/>
                <a:ext cx="9186769" cy="954087"/>
              </a:xfrm>
              <a:custGeom>
                <a:avLst/>
                <a:gdLst>
                  <a:gd name="T0" fmla="*/ 2880 w 2880"/>
                  <a:gd name="T1" fmla="*/ 299 h 299"/>
                  <a:gd name="T2" fmla="*/ 2501 w 2880"/>
                  <a:gd name="T3" fmla="*/ 299 h 299"/>
                  <a:gd name="T4" fmla="*/ 1984 w 2880"/>
                  <a:gd name="T5" fmla="*/ 128 h 299"/>
                  <a:gd name="T6" fmla="*/ 1485 w 2880"/>
                  <a:gd name="T7" fmla="*/ 0 h 299"/>
                  <a:gd name="T8" fmla="*/ 0 w 2880"/>
                  <a:gd name="T9" fmla="*/ 0 h 299"/>
                </a:gdLst>
                <a:ahLst/>
                <a:cxnLst>
                  <a:cxn ang="0">
                    <a:pos x="T0" y="T1"/>
                  </a:cxn>
                  <a:cxn ang="0">
                    <a:pos x="T2" y="T3"/>
                  </a:cxn>
                  <a:cxn ang="0">
                    <a:pos x="T4" y="T5"/>
                  </a:cxn>
                  <a:cxn ang="0">
                    <a:pos x="T6" y="T7"/>
                  </a:cxn>
                  <a:cxn ang="0">
                    <a:pos x="T8" y="T9"/>
                  </a:cxn>
                </a:cxnLst>
                <a:rect l="0" t="0" r="r" b="b"/>
                <a:pathLst>
                  <a:path w="2880" h="299">
                    <a:moveTo>
                      <a:pt x="2880" y="299"/>
                    </a:moveTo>
                    <a:cubicBezTo>
                      <a:pt x="2880" y="299"/>
                      <a:pt x="2565" y="299"/>
                      <a:pt x="2501" y="299"/>
                    </a:cubicBezTo>
                    <a:cubicBezTo>
                      <a:pt x="2236" y="299"/>
                      <a:pt x="2124" y="209"/>
                      <a:pt x="1984" y="128"/>
                    </a:cubicBezTo>
                    <a:cubicBezTo>
                      <a:pt x="1863" y="60"/>
                      <a:pt x="1698" y="0"/>
                      <a:pt x="1485" y="0"/>
                    </a:cubicBezTo>
                    <a:cubicBezTo>
                      <a:pt x="0" y="0"/>
                      <a:pt x="0" y="0"/>
                      <a:pt x="0" y="0"/>
                    </a:cubicBezTo>
                  </a:path>
                </a:pathLst>
              </a:custGeom>
              <a:noFill/>
              <a:ln w="19050" cap="flat">
                <a:solidFill>
                  <a:schemeClr val="accent2">
                    <a:lumMod val="90000"/>
                    <a:lumOff val="10000"/>
                  </a:schemeClr>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8" name="Freeform 28"/>
              <p:cNvSpPr>
                <a:spLocks/>
              </p:cNvSpPr>
              <p:nvPr userDrawn="1"/>
            </p:nvSpPr>
            <p:spPr bwMode="auto">
              <a:xfrm>
                <a:off x="-17463" y="995363"/>
                <a:ext cx="9186769" cy="474662"/>
              </a:xfrm>
              <a:custGeom>
                <a:avLst/>
                <a:gdLst>
                  <a:gd name="T0" fmla="*/ 0 w 2880"/>
                  <a:gd name="T1" fmla="*/ 149 h 149"/>
                  <a:gd name="T2" fmla="*/ 1672 w 2880"/>
                  <a:gd name="T3" fmla="*/ 149 h 149"/>
                  <a:gd name="T4" fmla="*/ 1984 w 2880"/>
                  <a:gd name="T5" fmla="*/ 128 h 149"/>
                  <a:gd name="T6" fmla="*/ 2507 w 2880"/>
                  <a:gd name="T7" fmla="*/ 0 h 149"/>
                  <a:gd name="T8" fmla="*/ 2880 w 2880"/>
                  <a:gd name="T9" fmla="*/ 0 h 149"/>
                </a:gdLst>
                <a:ahLst/>
                <a:cxnLst>
                  <a:cxn ang="0">
                    <a:pos x="T0" y="T1"/>
                  </a:cxn>
                  <a:cxn ang="0">
                    <a:pos x="T2" y="T3"/>
                  </a:cxn>
                  <a:cxn ang="0">
                    <a:pos x="T4" y="T5"/>
                  </a:cxn>
                  <a:cxn ang="0">
                    <a:pos x="T6" y="T7"/>
                  </a:cxn>
                  <a:cxn ang="0">
                    <a:pos x="T8" y="T9"/>
                  </a:cxn>
                </a:cxnLst>
                <a:rect l="0" t="0" r="r" b="b"/>
                <a:pathLst>
                  <a:path w="2880" h="149">
                    <a:moveTo>
                      <a:pt x="0" y="149"/>
                    </a:moveTo>
                    <a:cubicBezTo>
                      <a:pt x="1672" y="149"/>
                      <a:pt x="1672" y="149"/>
                      <a:pt x="1672" y="149"/>
                    </a:cubicBezTo>
                    <a:cubicBezTo>
                      <a:pt x="1875" y="149"/>
                      <a:pt x="1941" y="145"/>
                      <a:pt x="1984" y="128"/>
                    </a:cubicBezTo>
                    <a:cubicBezTo>
                      <a:pt x="2071" y="95"/>
                      <a:pt x="2189" y="0"/>
                      <a:pt x="2507" y="0"/>
                    </a:cubicBezTo>
                    <a:cubicBezTo>
                      <a:pt x="2880" y="0"/>
                      <a:pt x="2880" y="0"/>
                      <a:pt x="2880" y="0"/>
                    </a:cubicBezTo>
                  </a:path>
                </a:pathLst>
              </a:custGeom>
              <a:noFill/>
              <a:ln w="19050" cap="flat">
                <a:solidFill>
                  <a:schemeClr val="accent2"/>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grpSp>
        <p:grpSp>
          <p:nvGrpSpPr>
            <p:cNvPr id="6" name="Group 29"/>
            <p:cNvGrpSpPr>
              <a:grpSpLocks/>
            </p:cNvGrpSpPr>
            <p:nvPr userDrawn="1"/>
          </p:nvGrpSpPr>
          <p:grpSpPr bwMode="auto">
            <a:xfrm>
              <a:off x="1588" y="5500688"/>
              <a:ext cx="9170893" cy="1357312"/>
              <a:chOff x="1588" y="5500688"/>
              <a:chExt cx="9170893" cy="1357312"/>
            </a:xfrm>
          </p:grpSpPr>
          <p:sp>
            <p:nvSpPr>
              <p:cNvPr id="7" name="Rectangle 30"/>
              <p:cNvSpPr/>
              <p:nvPr userDrawn="1"/>
            </p:nvSpPr>
            <p:spPr>
              <a:xfrm>
                <a:off x="1588" y="5940425"/>
                <a:ext cx="9158193" cy="91757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FF"/>
                  </a:solidFill>
                </a:endParaRPr>
              </a:p>
            </p:txBody>
          </p:sp>
          <p:grpSp>
            <p:nvGrpSpPr>
              <p:cNvPr id="8" name="Group 31"/>
              <p:cNvGrpSpPr>
                <a:grpSpLocks/>
              </p:cNvGrpSpPr>
              <p:nvPr userDrawn="1"/>
            </p:nvGrpSpPr>
            <p:grpSpPr bwMode="auto">
              <a:xfrm>
                <a:off x="1588" y="5500688"/>
                <a:ext cx="9170893" cy="995362"/>
                <a:chOff x="1588" y="5500688"/>
                <a:chExt cx="9170893" cy="995362"/>
              </a:xfrm>
            </p:grpSpPr>
            <p:sp>
              <p:nvSpPr>
                <p:cNvPr id="23" name="Freeform 7"/>
                <p:cNvSpPr>
                  <a:spLocks noEditPoints="1"/>
                </p:cNvSpPr>
                <p:nvPr userDrawn="1"/>
              </p:nvSpPr>
              <p:spPr bwMode="auto">
                <a:xfrm>
                  <a:off x="1588" y="5564188"/>
                  <a:ext cx="9170893" cy="931862"/>
                </a:xfrm>
                <a:custGeom>
                  <a:avLst/>
                  <a:gdLst/>
                  <a:ahLst/>
                  <a:cxnLst>
                    <a:cxn ang="0">
                      <a:pos x="2313" y="117"/>
                    </a:cxn>
                    <a:cxn ang="0">
                      <a:pos x="0" y="117"/>
                    </a:cxn>
                    <a:cxn ang="0">
                      <a:pos x="0" y="137"/>
                    </a:cxn>
                    <a:cxn ang="0">
                      <a:pos x="2030" y="137"/>
                    </a:cxn>
                    <a:cxn ang="0">
                      <a:pos x="2313" y="117"/>
                    </a:cxn>
                    <a:cxn ang="0">
                      <a:pos x="2880" y="0"/>
                    </a:cxn>
                    <a:cxn ang="0">
                      <a:pos x="2880" y="0"/>
                    </a:cxn>
                    <a:cxn ang="0">
                      <a:pos x="2880" y="117"/>
                    </a:cxn>
                    <a:cxn ang="0">
                      <a:pos x="2313" y="117"/>
                    </a:cxn>
                    <a:cxn ang="0">
                      <a:pos x="2784" y="293"/>
                    </a:cxn>
                    <a:cxn ang="0">
                      <a:pos x="2880" y="293"/>
                    </a:cxn>
                    <a:cxn ang="0">
                      <a:pos x="2880" y="0"/>
                    </a:cxn>
                  </a:cxnLst>
                  <a:rect l="0" t="0" r="r" b="b"/>
                  <a:pathLst>
                    <a:path w="2880" h="293">
                      <a:moveTo>
                        <a:pt x="2313" y="117"/>
                      </a:moveTo>
                      <a:cubicBezTo>
                        <a:pt x="0" y="117"/>
                        <a:pt x="0" y="117"/>
                        <a:pt x="0" y="117"/>
                      </a:cubicBezTo>
                      <a:cubicBezTo>
                        <a:pt x="0" y="137"/>
                        <a:pt x="0" y="137"/>
                        <a:pt x="0" y="137"/>
                      </a:cubicBezTo>
                      <a:cubicBezTo>
                        <a:pt x="2030" y="137"/>
                        <a:pt x="2030" y="137"/>
                        <a:pt x="2030" y="137"/>
                      </a:cubicBezTo>
                      <a:cubicBezTo>
                        <a:pt x="2214" y="137"/>
                        <a:pt x="2274" y="132"/>
                        <a:pt x="2313" y="117"/>
                      </a:cubicBezTo>
                      <a:moveTo>
                        <a:pt x="2880" y="0"/>
                      </a:moveTo>
                      <a:cubicBezTo>
                        <a:pt x="2880" y="0"/>
                        <a:pt x="2880" y="0"/>
                        <a:pt x="2880" y="0"/>
                      </a:cubicBezTo>
                      <a:cubicBezTo>
                        <a:pt x="2880" y="117"/>
                        <a:pt x="2880" y="117"/>
                        <a:pt x="2880" y="117"/>
                      </a:cubicBezTo>
                      <a:cubicBezTo>
                        <a:pt x="2313" y="117"/>
                        <a:pt x="2313" y="117"/>
                        <a:pt x="2313" y="117"/>
                      </a:cubicBezTo>
                      <a:cubicBezTo>
                        <a:pt x="2411" y="197"/>
                        <a:pt x="2542" y="293"/>
                        <a:pt x="2784" y="293"/>
                      </a:cubicBezTo>
                      <a:cubicBezTo>
                        <a:pt x="2842" y="293"/>
                        <a:pt x="2880" y="293"/>
                        <a:pt x="2880" y="293"/>
                      </a:cubicBezTo>
                      <a:cubicBezTo>
                        <a:pt x="2880" y="0"/>
                        <a:pt x="2880" y="0"/>
                        <a:pt x="2880" y="0"/>
                      </a:cubicBezTo>
                    </a:path>
                  </a:pathLst>
                </a:custGeom>
                <a:solidFill>
                  <a:srgbClr val="BFBFBF"/>
                </a:solidFill>
                <a:ln w="9525">
                  <a:noFill/>
                  <a:round/>
                  <a:headEnd/>
                  <a:tailEnd/>
                </a:ln>
              </p:spPr>
              <p:txBody>
                <a:bodyPr/>
                <a:lstStyle/>
                <a:p>
                  <a:pPr fontAlgn="auto">
                    <a:spcBef>
                      <a:spcPts val="0"/>
                    </a:spcBef>
                    <a:spcAft>
                      <a:spcPts val="0"/>
                    </a:spcAft>
                    <a:defRPr/>
                  </a:pPr>
                  <a:endParaRPr lang="en-AU" dirty="0">
                    <a:latin typeface="+mn-lt"/>
                    <a:cs typeface="+mn-cs"/>
                  </a:endParaRPr>
                </a:p>
              </p:txBody>
            </p:sp>
            <p:sp>
              <p:nvSpPr>
                <p:cNvPr id="24" name="Freeform 8"/>
                <p:cNvSpPr>
                  <a:spLocks noEditPoints="1"/>
                </p:cNvSpPr>
                <p:nvPr userDrawn="1"/>
              </p:nvSpPr>
              <p:spPr bwMode="auto">
                <a:xfrm>
                  <a:off x="1588" y="5500688"/>
                  <a:ext cx="9170893" cy="434975"/>
                </a:xfrm>
                <a:custGeom>
                  <a:avLst/>
                  <a:gdLst/>
                  <a:ahLst/>
                  <a:cxnLst>
                    <a:cxn ang="0">
                      <a:pos x="2880" y="20"/>
                    </a:cxn>
                    <a:cxn ang="0">
                      <a:pos x="2789" y="20"/>
                    </a:cxn>
                    <a:cxn ang="0">
                      <a:pos x="2313" y="137"/>
                    </a:cxn>
                    <a:cxn ang="0">
                      <a:pos x="2313" y="137"/>
                    </a:cxn>
                    <a:cxn ang="0">
                      <a:pos x="2880" y="137"/>
                    </a:cxn>
                    <a:cxn ang="0">
                      <a:pos x="2880" y="20"/>
                    </a:cxn>
                    <a:cxn ang="0">
                      <a:pos x="1860" y="0"/>
                    </a:cxn>
                    <a:cxn ang="0">
                      <a:pos x="0" y="0"/>
                    </a:cxn>
                    <a:cxn ang="0">
                      <a:pos x="0" y="137"/>
                    </a:cxn>
                    <a:cxn ang="0">
                      <a:pos x="2313" y="137"/>
                    </a:cxn>
                    <a:cxn ang="0">
                      <a:pos x="2313" y="137"/>
                    </a:cxn>
                    <a:cxn ang="0">
                      <a:pos x="2313" y="137"/>
                    </a:cxn>
                    <a:cxn ang="0">
                      <a:pos x="2313" y="137"/>
                    </a:cxn>
                    <a:cxn ang="0">
                      <a:pos x="1860" y="0"/>
                    </a:cxn>
                  </a:cxnLst>
                  <a:rect l="0" t="0" r="r" b="b"/>
                  <a:pathLst>
                    <a:path w="2880" h="137">
                      <a:moveTo>
                        <a:pt x="2880" y="20"/>
                      </a:moveTo>
                      <a:cubicBezTo>
                        <a:pt x="2789" y="20"/>
                        <a:pt x="2789" y="20"/>
                        <a:pt x="2789" y="20"/>
                      </a:cubicBezTo>
                      <a:cubicBezTo>
                        <a:pt x="2500" y="20"/>
                        <a:pt x="2393" y="107"/>
                        <a:pt x="2313" y="137"/>
                      </a:cubicBezTo>
                      <a:cubicBezTo>
                        <a:pt x="2313" y="137"/>
                        <a:pt x="2313" y="137"/>
                        <a:pt x="2313" y="137"/>
                      </a:cubicBezTo>
                      <a:cubicBezTo>
                        <a:pt x="2880" y="137"/>
                        <a:pt x="2880" y="137"/>
                        <a:pt x="2880" y="137"/>
                      </a:cubicBezTo>
                      <a:cubicBezTo>
                        <a:pt x="2880" y="20"/>
                        <a:pt x="2880" y="20"/>
                        <a:pt x="2880" y="20"/>
                      </a:cubicBezTo>
                      <a:moveTo>
                        <a:pt x="1860" y="0"/>
                      </a:moveTo>
                      <a:cubicBezTo>
                        <a:pt x="0" y="0"/>
                        <a:pt x="0" y="0"/>
                        <a:pt x="0" y="0"/>
                      </a:cubicBezTo>
                      <a:cubicBezTo>
                        <a:pt x="0" y="137"/>
                        <a:pt x="0" y="137"/>
                        <a:pt x="0" y="137"/>
                      </a:cubicBezTo>
                      <a:cubicBezTo>
                        <a:pt x="2313" y="137"/>
                        <a:pt x="2313" y="137"/>
                        <a:pt x="2313" y="137"/>
                      </a:cubicBezTo>
                      <a:cubicBezTo>
                        <a:pt x="2313" y="137"/>
                        <a:pt x="2313" y="137"/>
                        <a:pt x="2313" y="137"/>
                      </a:cubicBezTo>
                      <a:cubicBezTo>
                        <a:pt x="2313" y="137"/>
                        <a:pt x="2313" y="137"/>
                        <a:pt x="2313" y="137"/>
                      </a:cubicBezTo>
                      <a:cubicBezTo>
                        <a:pt x="2313" y="137"/>
                        <a:pt x="2313" y="137"/>
                        <a:pt x="2313" y="137"/>
                      </a:cubicBezTo>
                      <a:cubicBezTo>
                        <a:pt x="2216" y="57"/>
                        <a:pt x="2053" y="0"/>
                        <a:pt x="1860" y="0"/>
                      </a:cubicBezTo>
                    </a:path>
                  </a:pathLst>
                </a:custGeom>
                <a:solidFill>
                  <a:schemeClr val="accent1">
                    <a:lumMod val="75000"/>
                  </a:schemeClr>
                </a:solidFill>
                <a:ln w="9525">
                  <a:noFill/>
                  <a:round/>
                  <a:headEnd/>
                  <a:tailEnd/>
                </a:ln>
              </p:spPr>
              <p:txBody>
                <a:bodyPr/>
                <a:lstStyle/>
                <a:p>
                  <a:pPr fontAlgn="auto">
                    <a:spcBef>
                      <a:spcPts val="0"/>
                    </a:spcBef>
                    <a:spcAft>
                      <a:spcPts val="0"/>
                    </a:spcAft>
                    <a:defRPr/>
                  </a:pPr>
                  <a:endParaRPr lang="en-AU" dirty="0">
                    <a:latin typeface="+mn-lt"/>
                    <a:cs typeface="+mn-cs"/>
                  </a:endParaRPr>
                </a:p>
              </p:txBody>
            </p:sp>
            <p:sp>
              <p:nvSpPr>
                <p:cNvPr id="25" name="Freeform 9"/>
                <p:cNvSpPr>
                  <a:spLocks/>
                </p:cNvSpPr>
                <p:nvPr userDrawn="1"/>
              </p:nvSpPr>
              <p:spPr bwMode="auto">
                <a:xfrm>
                  <a:off x="1588" y="5564188"/>
                  <a:ext cx="7365925" cy="431800"/>
                </a:xfrm>
                <a:custGeom>
                  <a:avLst/>
                  <a:gdLst/>
                  <a:ahLst/>
                  <a:cxnLst>
                    <a:cxn ang="0">
                      <a:pos x="2313" y="117"/>
                    </a:cxn>
                    <a:cxn ang="0">
                      <a:pos x="1860" y="0"/>
                    </a:cxn>
                    <a:cxn ang="0">
                      <a:pos x="0" y="0"/>
                    </a:cxn>
                    <a:cxn ang="0">
                      <a:pos x="0" y="136"/>
                    </a:cxn>
                    <a:cxn ang="0">
                      <a:pos x="2030" y="136"/>
                    </a:cxn>
                    <a:cxn ang="0">
                      <a:pos x="2313" y="117"/>
                    </a:cxn>
                  </a:cxnLst>
                  <a:rect l="0" t="0" r="r" b="b"/>
                  <a:pathLst>
                    <a:path w="2313" h="136">
                      <a:moveTo>
                        <a:pt x="2313" y="117"/>
                      </a:moveTo>
                      <a:cubicBezTo>
                        <a:pt x="2204" y="55"/>
                        <a:pt x="2053" y="0"/>
                        <a:pt x="1860" y="0"/>
                      </a:cubicBezTo>
                      <a:cubicBezTo>
                        <a:pt x="0" y="0"/>
                        <a:pt x="0" y="0"/>
                        <a:pt x="0" y="0"/>
                      </a:cubicBezTo>
                      <a:cubicBezTo>
                        <a:pt x="0" y="136"/>
                        <a:pt x="0" y="136"/>
                        <a:pt x="0" y="136"/>
                      </a:cubicBezTo>
                      <a:cubicBezTo>
                        <a:pt x="2030" y="136"/>
                        <a:pt x="2030" y="136"/>
                        <a:pt x="2030" y="136"/>
                      </a:cubicBezTo>
                      <a:cubicBezTo>
                        <a:pt x="2214" y="136"/>
                        <a:pt x="2274" y="132"/>
                        <a:pt x="2313" y="117"/>
                      </a:cubicBezTo>
                    </a:path>
                  </a:pathLst>
                </a:custGeom>
                <a:solidFill>
                  <a:schemeClr val="accent2"/>
                </a:solidFill>
                <a:ln w="9525">
                  <a:noFill/>
                  <a:round/>
                  <a:headEnd/>
                  <a:tailEnd/>
                </a:ln>
              </p:spPr>
              <p:txBody>
                <a:bodyPr/>
                <a:lstStyle/>
                <a:p>
                  <a:pPr fontAlgn="auto">
                    <a:spcBef>
                      <a:spcPts val="0"/>
                    </a:spcBef>
                    <a:spcAft>
                      <a:spcPts val="0"/>
                    </a:spcAft>
                    <a:defRPr/>
                  </a:pPr>
                  <a:endParaRPr lang="en-AU" dirty="0">
                    <a:latin typeface="+mn-lt"/>
                    <a:cs typeface="+mn-cs"/>
                  </a:endParaRPr>
                </a:p>
              </p:txBody>
            </p:sp>
            <p:sp>
              <p:nvSpPr>
                <p:cNvPr id="26" name="Freeform 10"/>
                <p:cNvSpPr>
                  <a:spLocks/>
                </p:cNvSpPr>
                <p:nvPr userDrawn="1"/>
              </p:nvSpPr>
              <p:spPr bwMode="auto">
                <a:xfrm>
                  <a:off x="7367513" y="5564188"/>
                  <a:ext cx="1804968" cy="868362"/>
                </a:xfrm>
                <a:custGeom>
                  <a:avLst/>
                  <a:gdLst/>
                  <a:ahLst/>
                  <a:cxnLst>
                    <a:cxn ang="0">
                      <a:pos x="476" y="0"/>
                    </a:cxn>
                    <a:cxn ang="0">
                      <a:pos x="0" y="117"/>
                    </a:cxn>
                    <a:cxn ang="0">
                      <a:pos x="471" y="273"/>
                    </a:cxn>
                    <a:cxn ang="0">
                      <a:pos x="567" y="273"/>
                    </a:cxn>
                    <a:cxn ang="0">
                      <a:pos x="567" y="0"/>
                    </a:cxn>
                    <a:cxn ang="0">
                      <a:pos x="476" y="0"/>
                    </a:cxn>
                  </a:cxnLst>
                  <a:rect l="0" t="0" r="r" b="b"/>
                  <a:pathLst>
                    <a:path w="567" h="273">
                      <a:moveTo>
                        <a:pt x="476" y="0"/>
                      </a:moveTo>
                      <a:cubicBezTo>
                        <a:pt x="187" y="0"/>
                        <a:pt x="80" y="87"/>
                        <a:pt x="0" y="117"/>
                      </a:cubicBezTo>
                      <a:cubicBezTo>
                        <a:pt x="128" y="190"/>
                        <a:pt x="229" y="273"/>
                        <a:pt x="471" y="273"/>
                      </a:cubicBezTo>
                      <a:cubicBezTo>
                        <a:pt x="529" y="273"/>
                        <a:pt x="567" y="273"/>
                        <a:pt x="567" y="273"/>
                      </a:cubicBezTo>
                      <a:cubicBezTo>
                        <a:pt x="567" y="0"/>
                        <a:pt x="567" y="0"/>
                        <a:pt x="567" y="0"/>
                      </a:cubicBezTo>
                      <a:lnTo>
                        <a:pt x="476" y="0"/>
                      </a:lnTo>
                      <a:close/>
                    </a:path>
                  </a:pathLst>
                </a:custGeom>
                <a:solidFill>
                  <a:srgbClr val="FFFFFF"/>
                </a:solidFill>
                <a:ln w="9525">
                  <a:noFill/>
                  <a:round/>
                  <a:headEnd/>
                  <a:tailEnd/>
                </a:ln>
              </p:spPr>
              <p:txBody>
                <a:bodyPr/>
                <a:lstStyle/>
                <a:p>
                  <a:pPr fontAlgn="auto">
                    <a:spcBef>
                      <a:spcPts val="0"/>
                    </a:spcBef>
                    <a:spcAft>
                      <a:spcPts val="0"/>
                    </a:spcAft>
                    <a:defRPr/>
                  </a:pPr>
                  <a:endParaRPr lang="en-AU" dirty="0">
                    <a:latin typeface="+mn-lt"/>
                    <a:cs typeface="+mn-cs"/>
                  </a:endParaRPr>
                </a:p>
              </p:txBody>
            </p:sp>
          </p:grpSp>
          <p:pic>
            <p:nvPicPr>
              <p:cNvPr id="9" name="Picture 78"/>
              <p:cNvPicPr>
                <a:picLocks noChangeAspect="1" noChangeArrowheads="1"/>
              </p:cNvPicPr>
              <p:nvPr userDrawn="1"/>
            </p:nvPicPr>
            <p:blipFill>
              <a:blip r:embed="rId2"/>
              <a:srcRect/>
              <a:stretch>
                <a:fillRect/>
              </a:stretch>
            </p:blipFill>
            <p:spPr bwMode="auto">
              <a:xfrm>
                <a:off x="8169275" y="5675743"/>
                <a:ext cx="655638" cy="655637"/>
              </a:xfrm>
              <a:prstGeom prst="rect">
                <a:avLst/>
              </a:prstGeom>
              <a:noFill/>
              <a:ln w="9525">
                <a:noFill/>
                <a:miter lim="800000"/>
                <a:headEnd/>
                <a:tailEnd/>
              </a:ln>
            </p:spPr>
          </p:pic>
          <p:grpSp>
            <p:nvGrpSpPr>
              <p:cNvPr id="10" name="Group 19"/>
              <p:cNvGrpSpPr/>
              <p:nvPr userDrawn="1"/>
            </p:nvGrpSpPr>
            <p:grpSpPr>
              <a:xfrm>
                <a:off x="360000" y="5807505"/>
                <a:ext cx="814388" cy="95250"/>
                <a:chOff x="3495675" y="5969000"/>
                <a:chExt cx="814388" cy="95250"/>
              </a:xfrm>
              <a:solidFill>
                <a:schemeClr val="accent1"/>
              </a:solidFill>
            </p:grpSpPr>
            <p:sp>
              <p:nvSpPr>
                <p:cNvPr id="11" name="Freeform 26"/>
                <p:cNvSpPr>
                  <a:spLocks/>
                </p:cNvSpPr>
                <p:nvPr/>
              </p:nvSpPr>
              <p:spPr bwMode="auto">
                <a:xfrm>
                  <a:off x="34956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1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1"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1" y="13"/>
                        <a:pt x="21" y="13"/>
                        <a:pt x="21"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2" name="Freeform 27"/>
                <p:cNvSpPr>
                  <a:spLocks/>
                </p:cNvSpPr>
                <p:nvPr/>
              </p:nvSpPr>
              <p:spPr bwMode="auto">
                <a:xfrm>
                  <a:off x="360362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3" name="Freeform 28"/>
                <p:cNvSpPr>
                  <a:spLocks/>
                </p:cNvSpPr>
                <p:nvPr/>
              </p:nvSpPr>
              <p:spPr bwMode="auto">
                <a:xfrm>
                  <a:off x="37115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9"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4" name="Oval 29"/>
                <p:cNvSpPr>
                  <a:spLocks noChangeArrowheads="1"/>
                </p:cNvSpPr>
                <p:nvPr/>
              </p:nvSpPr>
              <p:spPr bwMode="auto">
                <a:xfrm>
                  <a:off x="3819525" y="6042025"/>
                  <a:ext cx="19050" cy="22225"/>
                </a:xfrm>
                <a:prstGeom prst="ellipse">
                  <a:avLst/>
                </a:prstGeom>
                <a:grpFill/>
                <a:ln>
                  <a:noFill/>
                </a:ln>
                <a:extLst/>
              </p:spPr>
              <p:txBody>
                <a:bodyPr/>
                <a:lstStyle/>
                <a:p>
                  <a:pPr fontAlgn="auto">
                    <a:spcBef>
                      <a:spcPts val="0"/>
                    </a:spcBef>
                    <a:spcAft>
                      <a:spcPts val="0"/>
                    </a:spcAft>
                    <a:defRPr/>
                  </a:pPr>
                  <a:endParaRPr lang="en-AU" dirty="0">
                    <a:latin typeface="+mn-lt"/>
                    <a:cs typeface="+mn-cs"/>
                  </a:endParaRPr>
                </a:p>
              </p:txBody>
            </p:sp>
            <p:sp>
              <p:nvSpPr>
                <p:cNvPr id="15" name="Freeform 30"/>
                <p:cNvSpPr>
                  <a:spLocks/>
                </p:cNvSpPr>
                <p:nvPr/>
              </p:nvSpPr>
              <p:spPr bwMode="auto">
                <a:xfrm>
                  <a:off x="3851275" y="5997575"/>
                  <a:ext cx="50800" cy="66675"/>
                </a:xfrm>
                <a:custGeom>
                  <a:avLst/>
                  <a:gdLst>
                    <a:gd name="T0" fmla="*/ 16 w 16"/>
                    <a:gd name="T1" fmla="*/ 20 h 21"/>
                    <a:gd name="T2" fmla="*/ 10 w 16"/>
                    <a:gd name="T3" fmla="*/ 21 h 21"/>
                    <a:gd name="T4" fmla="*/ 0 w 16"/>
                    <a:gd name="T5" fmla="*/ 11 h 21"/>
                    <a:gd name="T6" fmla="*/ 10 w 16"/>
                    <a:gd name="T7" fmla="*/ 0 h 21"/>
                    <a:gd name="T8" fmla="*/ 16 w 16"/>
                    <a:gd name="T9" fmla="*/ 1 h 21"/>
                    <a:gd name="T10" fmla="*/ 14 w 16"/>
                    <a:gd name="T11" fmla="*/ 5 h 21"/>
                    <a:gd name="T12" fmla="*/ 11 w 16"/>
                    <a:gd name="T13" fmla="*/ 4 h 21"/>
                    <a:gd name="T14" fmla="*/ 6 w 16"/>
                    <a:gd name="T15" fmla="*/ 10 h 21"/>
                    <a:gd name="T16" fmla="*/ 11 w 16"/>
                    <a:gd name="T17" fmla="*/ 17 h 21"/>
                    <a:gd name="T18" fmla="*/ 15 w 16"/>
                    <a:gd name="T19" fmla="*/ 16 h 21"/>
                    <a:gd name="T20" fmla="*/ 16 w 16"/>
                    <a:gd name="T21"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1">
                      <a:moveTo>
                        <a:pt x="16" y="20"/>
                      </a:moveTo>
                      <a:cubicBezTo>
                        <a:pt x="14" y="21"/>
                        <a:pt x="12" y="21"/>
                        <a:pt x="10" y="21"/>
                      </a:cubicBezTo>
                      <a:cubicBezTo>
                        <a:pt x="3" y="21"/>
                        <a:pt x="0" y="17"/>
                        <a:pt x="0" y="11"/>
                      </a:cubicBezTo>
                      <a:cubicBezTo>
                        <a:pt x="0" y="4"/>
                        <a:pt x="4" y="0"/>
                        <a:pt x="10" y="0"/>
                      </a:cubicBezTo>
                      <a:cubicBezTo>
                        <a:pt x="12" y="0"/>
                        <a:pt x="14" y="0"/>
                        <a:pt x="16" y="1"/>
                      </a:cubicBezTo>
                      <a:cubicBezTo>
                        <a:pt x="14" y="5"/>
                        <a:pt x="14" y="5"/>
                        <a:pt x="14" y="5"/>
                      </a:cubicBezTo>
                      <a:cubicBezTo>
                        <a:pt x="13" y="4"/>
                        <a:pt x="12" y="4"/>
                        <a:pt x="11" y="4"/>
                      </a:cubicBezTo>
                      <a:cubicBezTo>
                        <a:pt x="7" y="4"/>
                        <a:pt x="6" y="6"/>
                        <a:pt x="6" y="10"/>
                      </a:cubicBezTo>
                      <a:cubicBezTo>
                        <a:pt x="6" y="15"/>
                        <a:pt x="7" y="17"/>
                        <a:pt x="11" y="17"/>
                      </a:cubicBezTo>
                      <a:cubicBezTo>
                        <a:pt x="12" y="17"/>
                        <a:pt x="14" y="17"/>
                        <a:pt x="15" y="16"/>
                      </a:cubicBezTo>
                      <a:lnTo>
                        <a:pt x="16" y="2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6" name="Freeform 31"/>
                <p:cNvSpPr>
                  <a:spLocks/>
                </p:cNvSpPr>
                <p:nvPr/>
              </p:nvSpPr>
              <p:spPr bwMode="auto">
                <a:xfrm>
                  <a:off x="3911600" y="5997575"/>
                  <a:ext cx="47625" cy="66675"/>
                </a:xfrm>
                <a:custGeom>
                  <a:avLst/>
                  <a:gdLst>
                    <a:gd name="T0" fmla="*/ 6 w 15"/>
                    <a:gd name="T1" fmla="*/ 21 h 21"/>
                    <a:gd name="T2" fmla="*/ 0 w 15"/>
                    <a:gd name="T3" fmla="*/ 20 h 21"/>
                    <a:gd name="T4" fmla="*/ 1 w 15"/>
                    <a:gd name="T5" fmla="*/ 16 h 21"/>
                    <a:gd name="T6" fmla="*/ 6 w 15"/>
                    <a:gd name="T7" fmla="*/ 17 h 21"/>
                    <a:gd name="T8" fmla="*/ 9 w 15"/>
                    <a:gd name="T9" fmla="*/ 15 h 21"/>
                    <a:gd name="T10" fmla="*/ 6 w 15"/>
                    <a:gd name="T11" fmla="*/ 12 h 21"/>
                    <a:gd name="T12" fmla="*/ 0 w 15"/>
                    <a:gd name="T13" fmla="*/ 6 h 21"/>
                    <a:gd name="T14" fmla="*/ 8 w 15"/>
                    <a:gd name="T15" fmla="*/ 0 h 21"/>
                    <a:gd name="T16" fmla="*/ 13 w 15"/>
                    <a:gd name="T17" fmla="*/ 0 h 21"/>
                    <a:gd name="T18" fmla="*/ 13 w 15"/>
                    <a:gd name="T19" fmla="*/ 4 h 21"/>
                    <a:gd name="T20" fmla="*/ 9 w 15"/>
                    <a:gd name="T21" fmla="*/ 4 h 21"/>
                    <a:gd name="T22" fmla="*/ 6 w 15"/>
                    <a:gd name="T23" fmla="*/ 6 h 21"/>
                    <a:gd name="T24" fmla="*/ 9 w 15"/>
                    <a:gd name="T25" fmla="*/ 9 h 21"/>
                    <a:gd name="T26" fmla="*/ 15 w 15"/>
                    <a:gd name="T27" fmla="*/ 14 h 21"/>
                    <a:gd name="T28" fmla="*/ 6 w 15"/>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1">
                      <a:moveTo>
                        <a:pt x="6" y="21"/>
                      </a:moveTo>
                      <a:cubicBezTo>
                        <a:pt x="4" y="21"/>
                        <a:pt x="2" y="21"/>
                        <a:pt x="0" y="20"/>
                      </a:cubicBezTo>
                      <a:cubicBezTo>
                        <a:pt x="1" y="16"/>
                        <a:pt x="1" y="16"/>
                        <a:pt x="1" y="16"/>
                      </a:cubicBezTo>
                      <a:cubicBezTo>
                        <a:pt x="3" y="17"/>
                        <a:pt x="5" y="17"/>
                        <a:pt x="6" y="17"/>
                      </a:cubicBezTo>
                      <a:cubicBezTo>
                        <a:pt x="8" y="17"/>
                        <a:pt x="9" y="16"/>
                        <a:pt x="9" y="15"/>
                      </a:cubicBezTo>
                      <a:cubicBezTo>
                        <a:pt x="9" y="14"/>
                        <a:pt x="8" y="13"/>
                        <a:pt x="6" y="12"/>
                      </a:cubicBezTo>
                      <a:cubicBezTo>
                        <a:pt x="3" y="11"/>
                        <a:pt x="0" y="10"/>
                        <a:pt x="0" y="6"/>
                      </a:cubicBezTo>
                      <a:cubicBezTo>
                        <a:pt x="0" y="2"/>
                        <a:pt x="3" y="0"/>
                        <a:pt x="8" y="0"/>
                      </a:cubicBezTo>
                      <a:cubicBezTo>
                        <a:pt x="10" y="0"/>
                        <a:pt x="12" y="0"/>
                        <a:pt x="13" y="0"/>
                      </a:cubicBezTo>
                      <a:cubicBezTo>
                        <a:pt x="13" y="4"/>
                        <a:pt x="13" y="4"/>
                        <a:pt x="13" y="4"/>
                      </a:cubicBezTo>
                      <a:cubicBezTo>
                        <a:pt x="11" y="4"/>
                        <a:pt x="10" y="4"/>
                        <a:pt x="9" y="4"/>
                      </a:cubicBezTo>
                      <a:cubicBezTo>
                        <a:pt x="6" y="4"/>
                        <a:pt x="6" y="5"/>
                        <a:pt x="6" y="6"/>
                      </a:cubicBezTo>
                      <a:cubicBezTo>
                        <a:pt x="6" y="7"/>
                        <a:pt x="7" y="8"/>
                        <a:pt x="9" y="9"/>
                      </a:cubicBezTo>
                      <a:cubicBezTo>
                        <a:pt x="13" y="10"/>
                        <a:pt x="15" y="11"/>
                        <a:pt x="15" y="14"/>
                      </a:cubicBezTo>
                      <a:cubicBezTo>
                        <a:pt x="15" y="18"/>
                        <a:pt x="11" y="21"/>
                        <a:pt x="6" y="21"/>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7" name="Freeform 32"/>
                <p:cNvSpPr>
                  <a:spLocks noEditPoints="1"/>
                </p:cNvSpPr>
                <p:nvPr/>
              </p:nvSpPr>
              <p:spPr bwMode="auto">
                <a:xfrm>
                  <a:off x="3965575" y="5969000"/>
                  <a:ext cx="28575" cy="95250"/>
                </a:xfrm>
                <a:custGeom>
                  <a:avLst/>
                  <a:gdLst>
                    <a:gd name="T0" fmla="*/ 4 w 9"/>
                    <a:gd name="T1" fmla="*/ 30 h 30"/>
                    <a:gd name="T2" fmla="*/ 4 w 9"/>
                    <a:gd name="T3" fmla="*/ 13 h 30"/>
                    <a:gd name="T4" fmla="*/ 0 w 9"/>
                    <a:gd name="T5" fmla="*/ 13 h 30"/>
                    <a:gd name="T6" fmla="*/ 0 w 9"/>
                    <a:gd name="T7" fmla="*/ 9 h 30"/>
                    <a:gd name="T8" fmla="*/ 9 w 9"/>
                    <a:gd name="T9" fmla="*/ 9 h 30"/>
                    <a:gd name="T10" fmla="*/ 9 w 9"/>
                    <a:gd name="T11" fmla="*/ 30 h 30"/>
                    <a:gd name="T12" fmla="*/ 4 w 9"/>
                    <a:gd name="T13" fmla="*/ 30 h 30"/>
                    <a:gd name="T14" fmla="*/ 6 w 9"/>
                    <a:gd name="T15" fmla="*/ 6 h 30"/>
                    <a:gd name="T16" fmla="*/ 3 w 9"/>
                    <a:gd name="T17" fmla="*/ 3 h 30"/>
                    <a:gd name="T18" fmla="*/ 6 w 9"/>
                    <a:gd name="T19" fmla="*/ 0 h 30"/>
                    <a:gd name="T20" fmla="*/ 9 w 9"/>
                    <a:gd name="T21" fmla="*/ 3 h 30"/>
                    <a:gd name="T22" fmla="*/ 6 w 9"/>
                    <a:gd name="T2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0">
                      <a:moveTo>
                        <a:pt x="4" y="30"/>
                      </a:moveTo>
                      <a:cubicBezTo>
                        <a:pt x="4" y="13"/>
                        <a:pt x="4" y="13"/>
                        <a:pt x="4" y="13"/>
                      </a:cubicBezTo>
                      <a:cubicBezTo>
                        <a:pt x="0" y="13"/>
                        <a:pt x="0" y="13"/>
                        <a:pt x="0" y="13"/>
                      </a:cubicBezTo>
                      <a:cubicBezTo>
                        <a:pt x="0" y="9"/>
                        <a:pt x="0" y="9"/>
                        <a:pt x="0" y="9"/>
                      </a:cubicBezTo>
                      <a:cubicBezTo>
                        <a:pt x="9" y="9"/>
                        <a:pt x="9" y="9"/>
                        <a:pt x="9" y="9"/>
                      </a:cubicBezTo>
                      <a:cubicBezTo>
                        <a:pt x="9" y="30"/>
                        <a:pt x="9" y="30"/>
                        <a:pt x="9" y="30"/>
                      </a:cubicBezTo>
                      <a:lnTo>
                        <a:pt x="4" y="30"/>
                      </a:lnTo>
                      <a:close/>
                      <a:moveTo>
                        <a:pt x="6" y="6"/>
                      </a:moveTo>
                      <a:cubicBezTo>
                        <a:pt x="4" y="6"/>
                        <a:pt x="3" y="5"/>
                        <a:pt x="3" y="3"/>
                      </a:cubicBezTo>
                      <a:cubicBezTo>
                        <a:pt x="3" y="1"/>
                        <a:pt x="4" y="0"/>
                        <a:pt x="6" y="0"/>
                      </a:cubicBezTo>
                      <a:cubicBezTo>
                        <a:pt x="8" y="0"/>
                        <a:pt x="9" y="1"/>
                        <a:pt x="9" y="3"/>
                      </a:cubicBezTo>
                      <a:cubicBezTo>
                        <a:pt x="9" y="5"/>
                        <a:pt x="8" y="6"/>
                        <a:pt x="6" y="6"/>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8" name="Freeform 33"/>
                <p:cNvSpPr>
                  <a:spLocks/>
                </p:cNvSpPr>
                <p:nvPr/>
              </p:nvSpPr>
              <p:spPr bwMode="auto">
                <a:xfrm>
                  <a:off x="4013200" y="5997575"/>
                  <a:ext cx="39687" cy="66675"/>
                </a:xfrm>
                <a:custGeom>
                  <a:avLst/>
                  <a:gdLst>
                    <a:gd name="T0" fmla="*/ 11 w 12"/>
                    <a:gd name="T1" fmla="*/ 5 h 21"/>
                    <a:gd name="T2" fmla="*/ 9 w 12"/>
                    <a:gd name="T3" fmla="*/ 5 h 21"/>
                    <a:gd name="T4" fmla="*/ 5 w 12"/>
                    <a:gd name="T5" fmla="*/ 8 h 21"/>
                    <a:gd name="T6" fmla="*/ 5 w 12"/>
                    <a:gd name="T7" fmla="*/ 21 h 21"/>
                    <a:gd name="T8" fmla="*/ 0 w 12"/>
                    <a:gd name="T9" fmla="*/ 21 h 21"/>
                    <a:gd name="T10" fmla="*/ 0 w 12"/>
                    <a:gd name="T11" fmla="*/ 0 h 21"/>
                    <a:gd name="T12" fmla="*/ 4 w 12"/>
                    <a:gd name="T13" fmla="*/ 0 h 21"/>
                    <a:gd name="T14" fmla="*/ 4 w 12"/>
                    <a:gd name="T15" fmla="*/ 4 h 21"/>
                    <a:gd name="T16" fmla="*/ 10 w 12"/>
                    <a:gd name="T17" fmla="*/ 0 h 21"/>
                    <a:gd name="T18" fmla="*/ 12 w 12"/>
                    <a:gd name="T19" fmla="*/ 0 h 21"/>
                    <a:gd name="T20" fmla="*/ 11 w 12"/>
                    <a:gd name="T21"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21">
                      <a:moveTo>
                        <a:pt x="11" y="5"/>
                      </a:moveTo>
                      <a:cubicBezTo>
                        <a:pt x="11" y="5"/>
                        <a:pt x="10" y="5"/>
                        <a:pt x="9" y="5"/>
                      </a:cubicBezTo>
                      <a:cubicBezTo>
                        <a:pt x="8" y="5"/>
                        <a:pt x="7" y="6"/>
                        <a:pt x="5" y="8"/>
                      </a:cubicBezTo>
                      <a:cubicBezTo>
                        <a:pt x="5" y="21"/>
                        <a:pt x="5" y="21"/>
                        <a:pt x="5" y="21"/>
                      </a:cubicBezTo>
                      <a:cubicBezTo>
                        <a:pt x="0" y="21"/>
                        <a:pt x="0" y="21"/>
                        <a:pt x="0" y="21"/>
                      </a:cubicBezTo>
                      <a:cubicBezTo>
                        <a:pt x="0" y="0"/>
                        <a:pt x="0" y="0"/>
                        <a:pt x="0" y="0"/>
                      </a:cubicBezTo>
                      <a:cubicBezTo>
                        <a:pt x="4" y="0"/>
                        <a:pt x="4" y="0"/>
                        <a:pt x="4" y="0"/>
                      </a:cubicBezTo>
                      <a:cubicBezTo>
                        <a:pt x="4" y="4"/>
                        <a:pt x="4" y="4"/>
                        <a:pt x="4" y="4"/>
                      </a:cubicBezTo>
                      <a:cubicBezTo>
                        <a:pt x="6" y="1"/>
                        <a:pt x="8" y="0"/>
                        <a:pt x="10" y="0"/>
                      </a:cubicBezTo>
                      <a:cubicBezTo>
                        <a:pt x="11" y="0"/>
                        <a:pt x="11" y="0"/>
                        <a:pt x="12" y="0"/>
                      </a:cubicBezTo>
                      <a:lnTo>
                        <a:pt x="11" y="5"/>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9" name="Freeform 34"/>
                <p:cNvSpPr>
                  <a:spLocks noEditPoints="1"/>
                </p:cNvSpPr>
                <p:nvPr/>
              </p:nvSpPr>
              <p:spPr bwMode="auto">
                <a:xfrm>
                  <a:off x="4062413" y="5997575"/>
                  <a:ext cx="66675" cy="66675"/>
                </a:xfrm>
                <a:custGeom>
                  <a:avLst/>
                  <a:gdLst>
                    <a:gd name="T0" fmla="*/ 10 w 21"/>
                    <a:gd name="T1" fmla="*/ 21 h 21"/>
                    <a:gd name="T2" fmla="*/ 0 w 21"/>
                    <a:gd name="T3" fmla="*/ 11 h 21"/>
                    <a:gd name="T4" fmla="*/ 10 w 21"/>
                    <a:gd name="T5" fmla="*/ 0 h 21"/>
                    <a:gd name="T6" fmla="*/ 21 w 21"/>
                    <a:gd name="T7" fmla="*/ 10 h 21"/>
                    <a:gd name="T8" fmla="*/ 10 w 21"/>
                    <a:gd name="T9" fmla="*/ 21 h 21"/>
                    <a:gd name="T10" fmla="*/ 10 w 21"/>
                    <a:gd name="T11" fmla="*/ 4 h 21"/>
                    <a:gd name="T12" fmla="*/ 5 w 21"/>
                    <a:gd name="T13" fmla="*/ 10 h 21"/>
                    <a:gd name="T14" fmla="*/ 10 w 21"/>
                    <a:gd name="T15" fmla="*/ 17 h 21"/>
                    <a:gd name="T16" fmla="*/ 15 w 21"/>
                    <a:gd name="T17" fmla="*/ 11 h 21"/>
                    <a:gd name="T18" fmla="*/ 10 w 21"/>
                    <a:gd name="T19"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21">
                      <a:moveTo>
                        <a:pt x="10" y="21"/>
                      </a:moveTo>
                      <a:cubicBezTo>
                        <a:pt x="3" y="21"/>
                        <a:pt x="0" y="17"/>
                        <a:pt x="0" y="11"/>
                      </a:cubicBezTo>
                      <a:cubicBezTo>
                        <a:pt x="0" y="4"/>
                        <a:pt x="3" y="0"/>
                        <a:pt x="10" y="0"/>
                      </a:cubicBezTo>
                      <a:cubicBezTo>
                        <a:pt x="17" y="0"/>
                        <a:pt x="21" y="4"/>
                        <a:pt x="21" y="10"/>
                      </a:cubicBezTo>
                      <a:cubicBezTo>
                        <a:pt x="21" y="17"/>
                        <a:pt x="17" y="21"/>
                        <a:pt x="10" y="21"/>
                      </a:cubicBezTo>
                      <a:moveTo>
                        <a:pt x="10" y="4"/>
                      </a:moveTo>
                      <a:cubicBezTo>
                        <a:pt x="7" y="4"/>
                        <a:pt x="5" y="7"/>
                        <a:pt x="5" y="10"/>
                      </a:cubicBezTo>
                      <a:cubicBezTo>
                        <a:pt x="5" y="14"/>
                        <a:pt x="6" y="17"/>
                        <a:pt x="10" y="17"/>
                      </a:cubicBezTo>
                      <a:cubicBezTo>
                        <a:pt x="14" y="17"/>
                        <a:pt x="15" y="14"/>
                        <a:pt x="15" y="11"/>
                      </a:cubicBezTo>
                      <a:cubicBezTo>
                        <a:pt x="15" y="6"/>
                        <a:pt x="14" y="4"/>
                        <a:pt x="10" y="4"/>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20" name="Oval 35"/>
                <p:cNvSpPr>
                  <a:spLocks noChangeArrowheads="1"/>
                </p:cNvSpPr>
                <p:nvPr/>
              </p:nvSpPr>
              <p:spPr bwMode="auto">
                <a:xfrm>
                  <a:off x="4141788" y="6042025"/>
                  <a:ext cx="19050" cy="22225"/>
                </a:xfrm>
                <a:prstGeom prst="ellipse">
                  <a:avLst/>
                </a:prstGeom>
                <a:grpFill/>
                <a:ln>
                  <a:noFill/>
                </a:ln>
                <a:extLst/>
              </p:spPr>
              <p:txBody>
                <a:bodyPr/>
                <a:lstStyle/>
                <a:p>
                  <a:pPr fontAlgn="auto">
                    <a:spcBef>
                      <a:spcPts val="0"/>
                    </a:spcBef>
                    <a:spcAft>
                      <a:spcPts val="0"/>
                    </a:spcAft>
                    <a:defRPr/>
                  </a:pPr>
                  <a:endParaRPr lang="en-AU" dirty="0">
                    <a:latin typeface="+mn-lt"/>
                    <a:cs typeface="+mn-cs"/>
                  </a:endParaRPr>
                </a:p>
              </p:txBody>
            </p:sp>
            <p:sp>
              <p:nvSpPr>
                <p:cNvPr id="21" name="Freeform 36"/>
                <p:cNvSpPr>
                  <a:spLocks noEditPoints="1"/>
                </p:cNvSpPr>
                <p:nvPr/>
              </p:nvSpPr>
              <p:spPr bwMode="auto">
                <a:xfrm>
                  <a:off x="4176713" y="5997575"/>
                  <a:ext cx="57150" cy="66675"/>
                </a:xfrm>
                <a:custGeom>
                  <a:avLst/>
                  <a:gdLst>
                    <a:gd name="T0" fmla="*/ 14 w 18"/>
                    <a:gd name="T1" fmla="*/ 21 h 21"/>
                    <a:gd name="T2" fmla="*/ 13 w 18"/>
                    <a:gd name="T3" fmla="*/ 19 h 21"/>
                    <a:gd name="T4" fmla="*/ 7 w 18"/>
                    <a:gd name="T5" fmla="*/ 21 h 21"/>
                    <a:gd name="T6" fmla="*/ 0 w 18"/>
                    <a:gd name="T7" fmla="*/ 15 h 21"/>
                    <a:gd name="T8" fmla="*/ 10 w 18"/>
                    <a:gd name="T9" fmla="*/ 8 h 21"/>
                    <a:gd name="T10" fmla="*/ 13 w 18"/>
                    <a:gd name="T11" fmla="*/ 8 h 21"/>
                    <a:gd name="T12" fmla="*/ 13 w 18"/>
                    <a:gd name="T13" fmla="*/ 7 h 21"/>
                    <a:gd name="T14" fmla="*/ 8 w 18"/>
                    <a:gd name="T15" fmla="*/ 4 h 21"/>
                    <a:gd name="T16" fmla="*/ 2 w 18"/>
                    <a:gd name="T17" fmla="*/ 5 h 21"/>
                    <a:gd name="T18" fmla="*/ 2 w 18"/>
                    <a:gd name="T19" fmla="*/ 1 h 21"/>
                    <a:gd name="T20" fmla="*/ 9 w 18"/>
                    <a:gd name="T21" fmla="*/ 0 h 21"/>
                    <a:gd name="T22" fmla="*/ 18 w 18"/>
                    <a:gd name="T23" fmla="*/ 7 h 21"/>
                    <a:gd name="T24" fmla="*/ 18 w 18"/>
                    <a:gd name="T25" fmla="*/ 21 h 21"/>
                    <a:gd name="T26" fmla="*/ 14 w 18"/>
                    <a:gd name="T27" fmla="*/ 21 h 21"/>
                    <a:gd name="T28" fmla="*/ 13 w 18"/>
                    <a:gd name="T29" fmla="*/ 12 h 21"/>
                    <a:gd name="T30" fmla="*/ 10 w 18"/>
                    <a:gd name="T31" fmla="*/ 12 h 21"/>
                    <a:gd name="T32" fmla="*/ 5 w 18"/>
                    <a:gd name="T33" fmla="*/ 15 h 21"/>
                    <a:gd name="T34" fmla="*/ 8 w 18"/>
                    <a:gd name="T35" fmla="*/ 17 h 21"/>
                    <a:gd name="T36" fmla="*/ 13 w 18"/>
                    <a:gd name="T37" fmla="*/ 15 h 21"/>
                    <a:gd name="T38" fmla="*/ 13 w 18"/>
                    <a:gd name="T39"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21">
                      <a:moveTo>
                        <a:pt x="14" y="21"/>
                      </a:moveTo>
                      <a:cubicBezTo>
                        <a:pt x="13" y="19"/>
                        <a:pt x="13" y="19"/>
                        <a:pt x="13" y="19"/>
                      </a:cubicBezTo>
                      <a:cubicBezTo>
                        <a:pt x="12" y="20"/>
                        <a:pt x="10" y="21"/>
                        <a:pt x="7" y="21"/>
                      </a:cubicBezTo>
                      <a:cubicBezTo>
                        <a:pt x="3" y="21"/>
                        <a:pt x="0" y="19"/>
                        <a:pt x="0" y="15"/>
                      </a:cubicBezTo>
                      <a:cubicBezTo>
                        <a:pt x="0" y="10"/>
                        <a:pt x="4" y="8"/>
                        <a:pt x="10" y="8"/>
                      </a:cubicBezTo>
                      <a:cubicBezTo>
                        <a:pt x="13" y="8"/>
                        <a:pt x="13" y="8"/>
                        <a:pt x="13" y="8"/>
                      </a:cubicBezTo>
                      <a:cubicBezTo>
                        <a:pt x="13" y="7"/>
                        <a:pt x="13" y="7"/>
                        <a:pt x="13" y="7"/>
                      </a:cubicBezTo>
                      <a:cubicBezTo>
                        <a:pt x="13" y="5"/>
                        <a:pt x="12" y="4"/>
                        <a:pt x="8" y="4"/>
                      </a:cubicBezTo>
                      <a:cubicBezTo>
                        <a:pt x="6" y="4"/>
                        <a:pt x="4" y="4"/>
                        <a:pt x="2" y="5"/>
                      </a:cubicBezTo>
                      <a:cubicBezTo>
                        <a:pt x="2" y="1"/>
                        <a:pt x="2" y="1"/>
                        <a:pt x="2" y="1"/>
                      </a:cubicBezTo>
                      <a:cubicBezTo>
                        <a:pt x="4" y="0"/>
                        <a:pt x="6" y="0"/>
                        <a:pt x="9" y="0"/>
                      </a:cubicBezTo>
                      <a:cubicBezTo>
                        <a:pt x="15" y="0"/>
                        <a:pt x="18" y="2"/>
                        <a:pt x="18" y="7"/>
                      </a:cubicBezTo>
                      <a:cubicBezTo>
                        <a:pt x="18" y="21"/>
                        <a:pt x="18" y="21"/>
                        <a:pt x="18" y="21"/>
                      </a:cubicBezTo>
                      <a:lnTo>
                        <a:pt x="14" y="21"/>
                      </a:lnTo>
                      <a:close/>
                      <a:moveTo>
                        <a:pt x="13" y="12"/>
                      </a:moveTo>
                      <a:cubicBezTo>
                        <a:pt x="10" y="12"/>
                        <a:pt x="10" y="12"/>
                        <a:pt x="10" y="12"/>
                      </a:cubicBezTo>
                      <a:cubicBezTo>
                        <a:pt x="7" y="12"/>
                        <a:pt x="5" y="13"/>
                        <a:pt x="5" y="15"/>
                      </a:cubicBezTo>
                      <a:cubicBezTo>
                        <a:pt x="5" y="16"/>
                        <a:pt x="6" y="17"/>
                        <a:pt x="8" y="17"/>
                      </a:cubicBezTo>
                      <a:cubicBezTo>
                        <a:pt x="10" y="17"/>
                        <a:pt x="11" y="17"/>
                        <a:pt x="13" y="15"/>
                      </a:cubicBezTo>
                      <a:lnTo>
                        <a:pt x="13" y="12"/>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22" name="Freeform 37"/>
                <p:cNvSpPr>
                  <a:spLocks/>
                </p:cNvSpPr>
                <p:nvPr/>
              </p:nvSpPr>
              <p:spPr bwMode="auto">
                <a:xfrm>
                  <a:off x="4252913" y="5997575"/>
                  <a:ext cx="57150" cy="66675"/>
                </a:xfrm>
                <a:custGeom>
                  <a:avLst/>
                  <a:gdLst>
                    <a:gd name="T0" fmla="*/ 14 w 18"/>
                    <a:gd name="T1" fmla="*/ 21 h 21"/>
                    <a:gd name="T2" fmla="*/ 14 w 18"/>
                    <a:gd name="T3" fmla="*/ 18 h 21"/>
                    <a:gd name="T4" fmla="*/ 7 w 18"/>
                    <a:gd name="T5" fmla="*/ 21 h 21"/>
                    <a:gd name="T6" fmla="*/ 0 w 18"/>
                    <a:gd name="T7" fmla="*/ 13 h 21"/>
                    <a:gd name="T8" fmla="*/ 0 w 18"/>
                    <a:gd name="T9" fmla="*/ 0 h 21"/>
                    <a:gd name="T10" fmla="*/ 5 w 18"/>
                    <a:gd name="T11" fmla="*/ 0 h 21"/>
                    <a:gd name="T12" fmla="*/ 5 w 18"/>
                    <a:gd name="T13" fmla="*/ 12 h 21"/>
                    <a:gd name="T14" fmla="*/ 8 w 18"/>
                    <a:gd name="T15" fmla="*/ 17 h 21"/>
                    <a:gd name="T16" fmla="*/ 13 w 18"/>
                    <a:gd name="T17" fmla="*/ 14 h 21"/>
                    <a:gd name="T18" fmla="*/ 13 w 18"/>
                    <a:gd name="T19" fmla="*/ 0 h 21"/>
                    <a:gd name="T20" fmla="*/ 18 w 18"/>
                    <a:gd name="T21" fmla="*/ 0 h 21"/>
                    <a:gd name="T22" fmla="*/ 18 w 18"/>
                    <a:gd name="T23" fmla="*/ 21 h 21"/>
                    <a:gd name="T24" fmla="*/ 14 w 18"/>
                    <a:gd name="T2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14" y="21"/>
                      </a:moveTo>
                      <a:cubicBezTo>
                        <a:pt x="14" y="18"/>
                        <a:pt x="14" y="18"/>
                        <a:pt x="14" y="18"/>
                      </a:cubicBezTo>
                      <a:cubicBezTo>
                        <a:pt x="12" y="20"/>
                        <a:pt x="10" y="21"/>
                        <a:pt x="7" y="21"/>
                      </a:cubicBezTo>
                      <a:cubicBezTo>
                        <a:pt x="2" y="21"/>
                        <a:pt x="0" y="18"/>
                        <a:pt x="0" y="13"/>
                      </a:cubicBezTo>
                      <a:cubicBezTo>
                        <a:pt x="0" y="0"/>
                        <a:pt x="0" y="0"/>
                        <a:pt x="0" y="0"/>
                      </a:cubicBezTo>
                      <a:cubicBezTo>
                        <a:pt x="5" y="0"/>
                        <a:pt x="5" y="0"/>
                        <a:pt x="5" y="0"/>
                      </a:cubicBezTo>
                      <a:cubicBezTo>
                        <a:pt x="5" y="12"/>
                        <a:pt x="5" y="12"/>
                        <a:pt x="5" y="12"/>
                      </a:cubicBezTo>
                      <a:cubicBezTo>
                        <a:pt x="5" y="15"/>
                        <a:pt x="6" y="17"/>
                        <a:pt x="8" y="17"/>
                      </a:cubicBezTo>
                      <a:cubicBezTo>
                        <a:pt x="10" y="17"/>
                        <a:pt x="11" y="16"/>
                        <a:pt x="13" y="14"/>
                      </a:cubicBezTo>
                      <a:cubicBezTo>
                        <a:pt x="13" y="0"/>
                        <a:pt x="13" y="0"/>
                        <a:pt x="13" y="0"/>
                      </a:cubicBezTo>
                      <a:cubicBezTo>
                        <a:pt x="18" y="0"/>
                        <a:pt x="18" y="0"/>
                        <a:pt x="18" y="0"/>
                      </a:cubicBezTo>
                      <a:cubicBezTo>
                        <a:pt x="18" y="21"/>
                        <a:pt x="18" y="21"/>
                        <a:pt x="18" y="21"/>
                      </a:cubicBezTo>
                      <a:lnTo>
                        <a:pt x="14" y="21"/>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grpSp>
        </p:grpSp>
      </p:grpSp>
      <p:sp>
        <p:nvSpPr>
          <p:cNvPr id="39" name="AutoShape 4"/>
          <p:cNvSpPr>
            <a:spLocks noChangeAspect="1" noChangeArrowheads="1" noTextEdit="1"/>
          </p:cNvSpPr>
          <p:nvPr/>
        </p:nvSpPr>
        <p:spPr bwMode="auto">
          <a:xfrm>
            <a:off x="3175" y="33258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40" name="AutoShape 81"/>
          <p:cNvSpPr>
            <a:spLocks noChangeAspect="1" noChangeArrowheads="1" noTextEdit="1"/>
          </p:cNvSpPr>
          <p:nvPr/>
        </p:nvSpPr>
        <p:spPr bwMode="auto">
          <a:xfrm>
            <a:off x="1588" y="33210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80921" name="Title Placeholder 1"/>
          <p:cNvSpPr>
            <a:spLocks noGrp="1"/>
          </p:cNvSpPr>
          <p:nvPr>
            <p:ph type="ctrTitle"/>
          </p:nvPr>
        </p:nvSpPr>
        <p:spPr>
          <a:xfrm>
            <a:off x="358775" y="3105150"/>
            <a:ext cx="8461375" cy="1096963"/>
          </a:xfrm>
        </p:spPr>
        <p:txBody>
          <a:bodyPr anchor="b"/>
          <a:lstStyle>
            <a:lvl1pPr>
              <a:defRPr sz="4400">
                <a:solidFill>
                  <a:schemeClr val="bg1"/>
                </a:solidFill>
              </a:defRPr>
            </a:lvl1pPr>
          </a:lstStyle>
          <a:p>
            <a:r>
              <a:rPr lang="en-AU"/>
              <a:t>Click to edit Master title style</a:t>
            </a:r>
          </a:p>
        </p:txBody>
      </p:sp>
      <p:sp>
        <p:nvSpPr>
          <p:cNvPr id="80922" name="Text Placeholder 2"/>
          <p:cNvSpPr>
            <a:spLocks noGrp="1"/>
          </p:cNvSpPr>
          <p:nvPr>
            <p:ph type="subTitle" idx="1"/>
          </p:nvPr>
        </p:nvSpPr>
        <p:spPr>
          <a:xfrm>
            <a:off x="358775" y="4257675"/>
            <a:ext cx="8461375" cy="396875"/>
          </a:xfrm>
        </p:spPr>
        <p:txBody>
          <a:bodyPr/>
          <a:lstStyle>
            <a:lvl1pPr marL="0" indent="0">
              <a:buFont typeface="Arial" charset="0"/>
              <a:buNone/>
              <a:defRPr sz="2200" b="1">
                <a:solidFill>
                  <a:schemeClr val="bg1"/>
                </a:solidFill>
              </a:defRPr>
            </a:lvl1pPr>
          </a:lstStyle>
          <a:p>
            <a:r>
              <a:rPr lang="en-AU"/>
              <a:t>Click to edit Master subtitle style</a:t>
            </a:r>
          </a:p>
        </p:txBody>
      </p:sp>
    </p:spTree>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CDA15A3D-FE59-4CC2-A353-2E488DE11635}" type="slidenum">
              <a:rPr lang="en-AU"/>
              <a:pPr>
                <a:defRPr/>
              </a:pPr>
              <a:t>‹#›</a:t>
            </a:fld>
            <a:r>
              <a:rPr lang="en-AU" dirty="0"/>
              <a:t>  |</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0818E3B9-D71A-4E5E-A85A-8E254F1A16F4}" type="slidenum">
              <a:rPr lang="en-AU"/>
              <a:pPr>
                <a:defRPr/>
              </a:pPr>
              <a:t>‹#›</a:t>
            </a:fld>
            <a:r>
              <a:rPr lang="en-AU" dirty="0"/>
              <a:t>  |</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58775" y="1268413"/>
            <a:ext cx="4154488" cy="4573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65663" y="1268413"/>
            <a:ext cx="4154487" cy="4573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C73947D9-D658-4894-94ED-E2C82AEEEB67}" type="slidenum">
              <a:rPr lang="en-AU"/>
              <a:pPr>
                <a:defRPr/>
              </a:pPr>
              <a:t>‹#›</a:t>
            </a:fld>
            <a:r>
              <a:rPr lang="en-AU" dirty="0"/>
              <a:t>  |</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8" name="Slide Number Placeholder 17"/>
          <p:cNvSpPr>
            <a:spLocks noGrp="1"/>
          </p:cNvSpPr>
          <p:nvPr>
            <p:ph type="sldNum" sz="quarter" idx="11"/>
          </p:nvPr>
        </p:nvSpPr>
        <p:spPr/>
        <p:txBody>
          <a:bodyPr/>
          <a:lstStyle>
            <a:lvl1pPr>
              <a:defRPr/>
            </a:lvl1pPr>
          </a:lstStyle>
          <a:p>
            <a:pPr>
              <a:defRPr/>
            </a:pPr>
            <a:fld id="{887A8340-6EC4-448B-86F6-C1D1F58228D4}" type="slidenum">
              <a:rPr lang="en-AU"/>
              <a:pPr>
                <a:defRPr/>
              </a:pPr>
              <a:t>‹#›</a:t>
            </a:fld>
            <a:r>
              <a:rPr lang="en-AU" dirty="0"/>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4" name="Slide Number Placeholder 17"/>
          <p:cNvSpPr>
            <a:spLocks noGrp="1"/>
          </p:cNvSpPr>
          <p:nvPr>
            <p:ph type="sldNum" sz="quarter" idx="11"/>
          </p:nvPr>
        </p:nvSpPr>
        <p:spPr/>
        <p:txBody>
          <a:bodyPr/>
          <a:lstStyle>
            <a:lvl1pPr>
              <a:defRPr/>
            </a:lvl1pPr>
          </a:lstStyle>
          <a:p>
            <a:pPr>
              <a:defRPr/>
            </a:pPr>
            <a:fld id="{9B2186DD-0532-4BF1-82BE-603F1C9DC5B1}" type="slidenum">
              <a:rPr lang="en-AU"/>
              <a:pPr>
                <a:defRPr/>
              </a:pPr>
              <a:t>‹#›</a:t>
            </a:fld>
            <a:r>
              <a:rPr lang="en-AU" dirty="0"/>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3" name="Slide Number Placeholder 17"/>
          <p:cNvSpPr>
            <a:spLocks noGrp="1"/>
          </p:cNvSpPr>
          <p:nvPr>
            <p:ph type="sldNum" sz="quarter" idx="11"/>
          </p:nvPr>
        </p:nvSpPr>
        <p:spPr/>
        <p:txBody>
          <a:bodyPr/>
          <a:lstStyle>
            <a:lvl1pPr>
              <a:defRPr/>
            </a:lvl1pPr>
          </a:lstStyle>
          <a:p>
            <a:pPr>
              <a:defRPr/>
            </a:pPr>
            <a:fld id="{E658B636-FDAD-4E0E-87BA-D63253C96813}" type="slidenum">
              <a:rPr lang="en-AU"/>
              <a:pPr>
                <a:defRPr/>
              </a:pPr>
              <a:t>‹#›</a:t>
            </a:fld>
            <a:r>
              <a:rPr lang="en-AU" dirty="0"/>
              <a:t>  |</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41FA8903-01BE-4503-9BCE-D41FD9C30EB9}" type="slidenum">
              <a:rPr lang="en-AU"/>
              <a:pPr>
                <a:defRPr/>
              </a:pPr>
              <a:t>‹#›</a:t>
            </a:fld>
            <a:r>
              <a:rPr lang="en-AU" dirty="0"/>
              <a:t>  |</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6BB5FD48-F633-4ECF-AEE1-88D407521045}" type="slidenum">
              <a:rPr lang="en-AU"/>
              <a:pPr>
                <a:defRPr/>
              </a:pPr>
              <a:t>‹#›</a:t>
            </a:fld>
            <a:r>
              <a:rPr lang="en-AU" dirty="0"/>
              <a:t>  |</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7A0BD764-A1F4-4286-ADAE-C03611084959}" type="slidenum">
              <a:rPr lang="en-AU"/>
              <a:pPr>
                <a:defRPr/>
              </a:pPr>
              <a:t>‹#›</a:t>
            </a:fld>
            <a:r>
              <a:rPr lang="en-AU" dirty="0"/>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lvl1pPr>
              <a:defRPr sz="24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5E36BA27-B85D-481E-B730-50F208811E2E}" type="slidenum">
              <a:rPr lang="en-AU"/>
              <a:pPr>
                <a:defRPr/>
              </a:pPr>
              <a:t>‹#›</a:t>
            </a:fld>
            <a:r>
              <a:rPr lang="en-AU" dirty="0"/>
              <a:t>  |</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274638"/>
            <a:ext cx="2114550" cy="556736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358775" y="274638"/>
            <a:ext cx="6194425" cy="5567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3CC7FA5B-5389-483C-8A4B-0D56AD65AF00}" type="slidenum">
              <a:rPr lang="en-AU"/>
              <a:pPr>
                <a:defRPr/>
              </a:pPr>
              <a:t>‹#›</a:t>
            </a:fld>
            <a:r>
              <a:rPr lang="en-AU" dirty="0"/>
              <a:t>  |</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grpSp>
        <p:nvGrpSpPr>
          <p:cNvPr id="4" name="Group 29"/>
          <p:cNvGrpSpPr>
            <a:grpSpLocks/>
          </p:cNvGrpSpPr>
          <p:nvPr/>
        </p:nvGrpSpPr>
        <p:grpSpPr bwMode="auto">
          <a:xfrm>
            <a:off x="1588" y="5500688"/>
            <a:ext cx="9170987" cy="1357312"/>
            <a:chOff x="1497" y="5500319"/>
            <a:chExt cx="9170984" cy="1357681"/>
          </a:xfrm>
        </p:grpSpPr>
        <p:sp>
          <p:nvSpPr>
            <p:cNvPr id="5" name="Rectangle 30"/>
            <p:cNvSpPr>
              <a:spLocks noChangeArrowheads="1"/>
            </p:cNvSpPr>
            <p:nvPr userDrawn="1"/>
          </p:nvSpPr>
          <p:spPr bwMode="auto">
            <a:xfrm>
              <a:off x="1497" y="5940176"/>
              <a:ext cx="9158284" cy="917824"/>
            </a:xfrm>
            <a:prstGeom prst="rect">
              <a:avLst/>
            </a:prstGeom>
            <a:noFill/>
            <a:ln w="9525" algn="ctr">
              <a:noFill/>
              <a:miter lim="800000"/>
              <a:headEnd/>
              <a:tailEnd/>
            </a:ln>
          </p:spPr>
          <p:txBody>
            <a:bodyPr anchor="ctr"/>
            <a:lstStyle/>
            <a:p>
              <a:pPr algn="ctr">
                <a:defRPr/>
              </a:pPr>
              <a:endParaRPr lang="en-US" dirty="0">
                <a:solidFill>
                  <a:srgbClr val="FFFFFF"/>
                </a:solidFill>
                <a:latin typeface="Calibri" pitchFamily="34" charset="0"/>
                <a:cs typeface="+mn-cs"/>
              </a:endParaRPr>
            </a:p>
          </p:txBody>
        </p:sp>
        <p:grpSp>
          <p:nvGrpSpPr>
            <p:cNvPr id="6" name="Group 31"/>
            <p:cNvGrpSpPr>
              <a:grpSpLocks/>
            </p:cNvGrpSpPr>
            <p:nvPr userDrawn="1"/>
          </p:nvGrpSpPr>
          <p:grpSpPr bwMode="auto">
            <a:xfrm>
              <a:off x="1497" y="5500319"/>
              <a:ext cx="9170984" cy="995633"/>
              <a:chOff x="1497" y="5500319"/>
              <a:chExt cx="9170984" cy="995633"/>
            </a:xfrm>
          </p:grpSpPr>
          <p:sp>
            <p:nvSpPr>
              <p:cNvPr id="21" name="Freeform 7"/>
              <p:cNvSpPr>
                <a:spLocks noEditPoints="1"/>
              </p:cNvSpPr>
              <p:nvPr userDrawn="1"/>
            </p:nvSpPr>
            <p:spPr bwMode="auto">
              <a:xfrm>
                <a:off x="1497" y="5563836"/>
                <a:ext cx="9170984" cy="932116"/>
              </a:xfrm>
              <a:custGeom>
                <a:avLst/>
                <a:gdLst>
                  <a:gd name="T0" fmla="*/ 2313 w 2880"/>
                  <a:gd name="T1" fmla="*/ 117 h 293"/>
                  <a:gd name="T2" fmla="*/ 0 w 2880"/>
                  <a:gd name="T3" fmla="*/ 117 h 293"/>
                  <a:gd name="T4" fmla="*/ 0 w 2880"/>
                  <a:gd name="T5" fmla="*/ 137 h 293"/>
                  <a:gd name="T6" fmla="*/ 2030 w 2880"/>
                  <a:gd name="T7" fmla="*/ 137 h 293"/>
                  <a:gd name="T8" fmla="*/ 2313 w 2880"/>
                  <a:gd name="T9" fmla="*/ 117 h 293"/>
                  <a:gd name="T10" fmla="*/ 2880 w 2880"/>
                  <a:gd name="T11" fmla="*/ 0 h 293"/>
                  <a:gd name="T12" fmla="*/ 2880 w 2880"/>
                  <a:gd name="T13" fmla="*/ 0 h 293"/>
                  <a:gd name="T14" fmla="*/ 2880 w 2880"/>
                  <a:gd name="T15" fmla="*/ 117 h 293"/>
                  <a:gd name="T16" fmla="*/ 2313 w 2880"/>
                  <a:gd name="T17" fmla="*/ 117 h 293"/>
                  <a:gd name="T18" fmla="*/ 2784 w 2880"/>
                  <a:gd name="T19" fmla="*/ 293 h 293"/>
                  <a:gd name="T20" fmla="*/ 2880 w 2880"/>
                  <a:gd name="T21" fmla="*/ 293 h 293"/>
                  <a:gd name="T22" fmla="*/ 2880 w 2880"/>
                  <a:gd name="T23" fmla="*/ 0 h 29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880"/>
                  <a:gd name="T37" fmla="*/ 0 h 293"/>
                  <a:gd name="T38" fmla="*/ 2880 w 2880"/>
                  <a:gd name="T39" fmla="*/ 293 h 29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880" h="293">
                    <a:moveTo>
                      <a:pt x="2313" y="117"/>
                    </a:moveTo>
                    <a:cubicBezTo>
                      <a:pt x="0" y="117"/>
                      <a:pt x="0" y="117"/>
                      <a:pt x="0" y="117"/>
                    </a:cubicBezTo>
                    <a:cubicBezTo>
                      <a:pt x="0" y="137"/>
                      <a:pt x="0" y="137"/>
                      <a:pt x="0" y="137"/>
                    </a:cubicBezTo>
                    <a:cubicBezTo>
                      <a:pt x="2030" y="137"/>
                      <a:pt x="2030" y="137"/>
                      <a:pt x="2030" y="137"/>
                    </a:cubicBezTo>
                    <a:cubicBezTo>
                      <a:pt x="2214" y="137"/>
                      <a:pt x="2274" y="132"/>
                      <a:pt x="2313" y="117"/>
                    </a:cubicBezTo>
                    <a:moveTo>
                      <a:pt x="2880" y="0"/>
                    </a:moveTo>
                    <a:cubicBezTo>
                      <a:pt x="2880" y="0"/>
                      <a:pt x="2880" y="0"/>
                      <a:pt x="2880" y="0"/>
                    </a:cubicBezTo>
                    <a:cubicBezTo>
                      <a:pt x="2880" y="117"/>
                      <a:pt x="2880" y="117"/>
                      <a:pt x="2880" y="117"/>
                    </a:cubicBezTo>
                    <a:cubicBezTo>
                      <a:pt x="2313" y="117"/>
                      <a:pt x="2313" y="117"/>
                      <a:pt x="2313" y="117"/>
                    </a:cubicBezTo>
                    <a:cubicBezTo>
                      <a:pt x="2411" y="197"/>
                      <a:pt x="2542" y="293"/>
                      <a:pt x="2784" y="293"/>
                    </a:cubicBezTo>
                    <a:cubicBezTo>
                      <a:pt x="2842" y="293"/>
                      <a:pt x="2880" y="293"/>
                      <a:pt x="2880" y="293"/>
                    </a:cubicBezTo>
                    <a:cubicBezTo>
                      <a:pt x="2880" y="0"/>
                      <a:pt x="2880" y="0"/>
                      <a:pt x="2880" y="0"/>
                    </a:cubicBezTo>
                  </a:path>
                </a:pathLst>
              </a:custGeom>
              <a:solidFill>
                <a:srgbClr val="007F9B"/>
              </a:solidFill>
              <a:ln w="9525">
                <a:noFill/>
                <a:round/>
                <a:headEnd/>
                <a:tailEnd/>
              </a:ln>
            </p:spPr>
            <p:txBody>
              <a:bodyPr/>
              <a:lstStyle/>
              <a:p>
                <a:pPr>
                  <a:defRPr/>
                </a:pPr>
                <a:endParaRPr lang="en-AU" dirty="0">
                  <a:cs typeface="+mn-cs"/>
                </a:endParaRPr>
              </a:p>
            </p:txBody>
          </p:sp>
          <p:sp>
            <p:nvSpPr>
              <p:cNvPr id="22" name="Freeform 8"/>
              <p:cNvSpPr>
                <a:spLocks noEditPoints="1"/>
              </p:cNvSpPr>
              <p:nvPr userDrawn="1"/>
            </p:nvSpPr>
            <p:spPr bwMode="auto">
              <a:xfrm>
                <a:off x="1497" y="5500319"/>
                <a:ext cx="9170984" cy="435093"/>
              </a:xfrm>
              <a:custGeom>
                <a:avLst/>
                <a:gdLst/>
                <a:ahLst/>
                <a:cxnLst>
                  <a:cxn ang="0">
                    <a:pos x="2880" y="20"/>
                  </a:cxn>
                  <a:cxn ang="0">
                    <a:pos x="2789" y="20"/>
                  </a:cxn>
                  <a:cxn ang="0">
                    <a:pos x="2313" y="137"/>
                  </a:cxn>
                  <a:cxn ang="0">
                    <a:pos x="2313" y="137"/>
                  </a:cxn>
                  <a:cxn ang="0">
                    <a:pos x="2880" y="137"/>
                  </a:cxn>
                  <a:cxn ang="0">
                    <a:pos x="2880" y="20"/>
                  </a:cxn>
                  <a:cxn ang="0">
                    <a:pos x="1860" y="0"/>
                  </a:cxn>
                  <a:cxn ang="0">
                    <a:pos x="0" y="0"/>
                  </a:cxn>
                  <a:cxn ang="0">
                    <a:pos x="0" y="137"/>
                  </a:cxn>
                  <a:cxn ang="0">
                    <a:pos x="2313" y="137"/>
                  </a:cxn>
                  <a:cxn ang="0">
                    <a:pos x="2313" y="137"/>
                  </a:cxn>
                  <a:cxn ang="0">
                    <a:pos x="2313" y="137"/>
                  </a:cxn>
                  <a:cxn ang="0">
                    <a:pos x="2313" y="137"/>
                  </a:cxn>
                  <a:cxn ang="0">
                    <a:pos x="1860" y="0"/>
                  </a:cxn>
                </a:cxnLst>
                <a:rect l="0" t="0" r="r" b="b"/>
                <a:pathLst>
                  <a:path w="2880" h="137">
                    <a:moveTo>
                      <a:pt x="2880" y="20"/>
                    </a:moveTo>
                    <a:cubicBezTo>
                      <a:pt x="2789" y="20"/>
                      <a:pt x="2789" y="20"/>
                      <a:pt x="2789" y="20"/>
                    </a:cubicBezTo>
                    <a:cubicBezTo>
                      <a:pt x="2500" y="20"/>
                      <a:pt x="2393" y="107"/>
                      <a:pt x="2313" y="137"/>
                    </a:cubicBezTo>
                    <a:cubicBezTo>
                      <a:pt x="2313" y="137"/>
                      <a:pt x="2313" y="137"/>
                      <a:pt x="2313" y="137"/>
                    </a:cubicBezTo>
                    <a:cubicBezTo>
                      <a:pt x="2880" y="137"/>
                      <a:pt x="2880" y="137"/>
                      <a:pt x="2880" y="137"/>
                    </a:cubicBezTo>
                    <a:cubicBezTo>
                      <a:pt x="2880" y="20"/>
                      <a:pt x="2880" y="20"/>
                      <a:pt x="2880" y="20"/>
                    </a:cubicBezTo>
                    <a:moveTo>
                      <a:pt x="1860" y="0"/>
                    </a:moveTo>
                    <a:cubicBezTo>
                      <a:pt x="0" y="0"/>
                      <a:pt x="0" y="0"/>
                      <a:pt x="0" y="0"/>
                    </a:cubicBezTo>
                    <a:cubicBezTo>
                      <a:pt x="0" y="137"/>
                      <a:pt x="0" y="137"/>
                      <a:pt x="0" y="137"/>
                    </a:cubicBezTo>
                    <a:cubicBezTo>
                      <a:pt x="2313" y="137"/>
                      <a:pt x="2313" y="137"/>
                      <a:pt x="2313" y="137"/>
                    </a:cubicBezTo>
                    <a:cubicBezTo>
                      <a:pt x="2313" y="137"/>
                      <a:pt x="2313" y="137"/>
                      <a:pt x="2313" y="137"/>
                    </a:cubicBezTo>
                    <a:cubicBezTo>
                      <a:pt x="2313" y="137"/>
                      <a:pt x="2313" y="137"/>
                      <a:pt x="2313" y="137"/>
                    </a:cubicBezTo>
                    <a:cubicBezTo>
                      <a:pt x="2313" y="137"/>
                      <a:pt x="2313" y="137"/>
                      <a:pt x="2313" y="137"/>
                    </a:cubicBezTo>
                    <a:cubicBezTo>
                      <a:pt x="2216" y="57"/>
                      <a:pt x="2053" y="0"/>
                      <a:pt x="1860" y="0"/>
                    </a:cubicBezTo>
                  </a:path>
                </a:pathLst>
              </a:custGeom>
              <a:solidFill>
                <a:schemeClr val="accent1">
                  <a:lumMod val="75000"/>
                </a:schemeClr>
              </a:solidFill>
              <a:ln w="9525">
                <a:noFill/>
                <a:round/>
                <a:headEnd/>
                <a:tailEnd/>
              </a:ln>
            </p:spPr>
            <p:txBody>
              <a:bodyPr/>
              <a:lstStyle/>
              <a:p>
                <a:pPr fontAlgn="auto">
                  <a:spcBef>
                    <a:spcPts val="0"/>
                  </a:spcBef>
                  <a:spcAft>
                    <a:spcPts val="0"/>
                  </a:spcAft>
                  <a:defRPr/>
                </a:pPr>
                <a:endParaRPr lang="en-AU" dirty="0">
                  <a:latin typeface="+mn-lt"/>
                  <a:cs typeface="+mn-cs"/>
                </a:endParaRPr>
              </a:p>
            </p:txBody>
          </p:sp>
          <p:sp>
            <p:nvSpPr>
              <p:cNvPr id="23" name="Freeform 9"/>
              <p:cNvSpPr>
                <a:spLocks/>
              </p:cNvSpPr>
              <p:nvPr userDrawn="1"/>
            </p:nvSpPr>
            <p:spPr bwMode="auto">
              <a:xfrm>
                <a:off x="1497" y="5563836"/>
                <a:ext cx="7365998" cy="431917"/>
              </a:xfrm>
              <a:custGeom>
                <a:avLst/>
                <a:gdLst/>
                <a:ahLst/>
                <a:cxnLst>
                  <a:cxn ang="0">
                    <a:pos x="2313" y="117"/>
                  </a:cxn>
                  <a:cxn ang="0">
                    <a:pos x="1860" y="0"/>
                  </a:cxn>
                  <a:cxn ang="0">
                    <a:pos x="0" y="0"/>
                  </a:cxn>
                  <a:cxn ang="0">
                    <a:pos x="0" y="136"/>
                  </a:cxn>
                  <a:cxn ang="0">
                    <a:pos x="2030" y="136"/>
                  </a:cxn>
                  <a:cxn ang="0">
                    <a:pos x="2313" y="117"/>
                  </a:cxn>
                </a:cxnLst>
                <a:rect l="0" t="0" r="r" b="b"/>
                <a:pathLst>
                  <a:path w="2313" h="136">
                    <a:moveTo>
                      <a:pt x="2313" y="117"/>
                    </a:moveTo>
                    <a:cubicBezTo>
                      <a:pt x="2204" y="55"/>
                      <a:pt x="2053" y="0"/>
                      <a:pt x="1860" y="0"/>
                    </a:cubicBezTo>
                    <a:cubicBezTo>
                      <a:pt x="0" y="0"/>
                      <a:pt x="0" y="0"/>
                      <a:pt x="0" y="0"/>
                    </a:cubicBezTo>
                    <a:cubicBezTo>
                      <a:pt x="0" y="136"/>
                      <a:pt x="0" y="136"/>
                      <a:pt x="0" y="136"/>
                    </a:cubicBezTo>
                    <a:cubicBezTo>
                      <a:pt x="2030" y="136"/>
                      <a:pt x="2030" y="136"/>
                      <a:pt x="2030" y="136"/>
                    </a:cubicBezTo>
                    <a:cubicBezTo>
                      <a:pt x="2214" y="136"/>
                      <a:pt x="2274" y="132"/>
                      <a:pt x="2313" y="117"/>
                    </a:cubicBezTo>
                  </a:path>
                </a:pathLst>
              </a:custGeom>
              <a:solidFill>
                <a:schemeClr val="accent2"/>
              </a:solidFill>
              <a:ln w="9525">
                <a:noFill/>
                <a:round/>
                <a:headEnd/>
                <a:tailEnd/>
              </a:ln>
            </p:spPr>
            <p:txBody>
              <a:bodyPr/>
              <a:lstStyle/>
              <a:p>
                <a:pPr fontAlgn="auto">
                  <a:spcBef>
                    <a:spcPts val="0"/>
                  </a:spcBef>
                  <a:spcAft>
                    <a:spcPts val="0"/>
                  </a:spcAft>
                  <a:defRPr/>
                </a:pPr>
                <a:endParaRPr lang="en-AU" dirty="0">
                  <a:latin typeface="+mn-lt"/>
                  <a:cs typeface="+mn-cs"/>
                </a:endParaRPr>
              </a:p>
            </p:txBody>
          </p:sp>
          <p:sp>
            <p:nvSpPr>
              <p:cNvPr id="24" name="Freeform 10"/>
              <p:cNvSpPr>
                <a:spLocks/>
              </p:cNvSpPr>
              <p:nvPr userDrawn="1"/>
            </p:nvSpPr>
            <p:spPr bwMode="auto">
              <a:xfrm>
                <a:off x="7367495" y="5563836"/>
                <a:ext cx="1804986" cy="868598"/>
              </a:xfrm>
              <a:custGeom>
                <a:avLst/>
                <a:gdLst/>
                <a:ahLst/>
                <a:cxnLst>
                  <a:cxn ang="0">
                    <a:pos x="476" y="0"/>
                  </a:cxn>
                  <a:cxn ang="0">
                    <a:pos x="0" y="117"/>
                  </a:cxn>
                  <a:cxn ang="0">
                    <a:pos x="471" y="273"/>
                  </a:cxn>
                  <a:cxn ang="0">
                    <a:pos x="567" y="273"/>
                  </a:cxn>
                  <a:cxn ang="0">
                    <a:pos x="567" y="0"/>
                  </a:cxn>
                  <a:cxn ang="0">
                    <a:pos x="476" y="0"/>
                  </a:cxn>
                </a:cxnLst>
                <a:rect l="0" t="0" r="r" b="b"/>
                <a:pathLst>
                  <a:path w="567" h="273">
                    <a:moveTo>
                      <a:pt x="476" y="0"/>
                    </a:moveTo>
                    <a:cubicBezTo>
                      <a:pt x="187" y="0"/>
                      <a:pt x="80" y="87"/>
                      <a:pt x="0" y="117"/>
                    </a:cubicBezTo>
                    <a:cubicBezTo>
                      <a:pt x="128" y="190"/>
                      <a:pt x="229" y="273"/>
                      <a:pt x="471" y="273"/>
                    </a:cubicBezTo>
                    <a:cubicBezTo>
                      <a:pt x="529" y="273"/>
                      <a:pt x="567" y="273"/>
                      <a:pt x="567" y="273"/>
                    </a:cubicBezTo>
                    <a:cubicBezTo>
                      <a:pt x="567" y="0"/>
                      <a:pt x="567" y="0"/>
                      <a:pt x="567" y="0"/>
                    </a:cubicBezTo>
                    <a:lnTo>
                      <a:pt x="476" y="0"/>
                    </a:lnTo>
                    <a:close/>
                  </a:path>
                </a:pathLst>
              </a:custGeom>
              <a:solidFill>
                <a:srgbClr val="FFFFFF"/>
              </a:solidFill>
              <a:ln w="9525">
                <a:noFill/>
                <a:round/>
                <a:headEnd/>
                <a:tailEnd/>
              </a:ln>
            </p:spPr>
            <p:txBody>
              <a:bodyPr/>
              <a:lstStyle/>
              <a:p>
                <a:pPr fontAlgn="auto">
                  <a:spcBef>
                    <a:spcPts val="0"/>
                  </a:spcBef>
                  <a:spcAft>
                    <a:spcPts val="0"/>
                  </a:spcAft>
                  <a:defRPr/>
                </a:pPr>
                <a:endParaRPr lang="en-AU" dirty="0">
                  <a:latin typeface="+mn-lt"/>
                  <a:cs typeface="+mn-cs"/>
                </a:endParaRPr>
              </a:p>
            </p:txBody>
          </p:sp>
        </p:grpSp>
        <p:pic>
          <p:nvPicPr>
            <p:cNvPr id="7" name="Picture 78"/>
            <p:cNvPicPr>
              <a:picLocks noChangeAspect="1" noChangeArrowheads="1"/>
            </p:cNvPicPr>
            <p:nvPr userDrawn="1"/>
          </p:nvPicPr>
          <p:blipFill>
            <a:blip r:embed="rId2"/>
            <a:srcRect/>
            <a:stretch>
              <a:fillRect/>
            </a:stretch>
          </p:blipFill>
          <p:spPr bwMode="auto">
            <a:xfrm>
              <a:off x="8169275" y="5675743"/>
              <a:ext cx="655638" cy="655637"/>
            </a:xfrm>
            <a:prstGeom prst="rect">
              <a:avLst/>
            </a:prstGeom>
            <a:noFill/>
            <a:ln w="9525">
              <a:noFill/>
              <a:miter lim="800000"/>
              <a:headEnd/>
              <a:tailEnd/>
            </a:ln>
          </p:spPr>
        </p:pic>
        <p:grpSp>
          <p:nvGrpSpPr>
            <p:cNvPr id="8" name="Group 19"/>
            <p:cNvGrpSpPr/>
            <p:nvPr userDrawn="1"/>
          </p:nvGrpSpPr>
          <p:grpSpPr>
            <a:xfrm>
              <a:off x="360000" y="5807505"/>
              <a:ext cx="814388" cy="95250"/>
              <a:chOff x="3495675" y="5969000"/>
              <a:chExt cx="814388" cy="95250"/>
            </a:xfrm>
            <a:solidFill>
              <a:schemeClr val="accent1"/>
            </a:solidFill>
          </p:grpSpPr>
          <p:sp>
            <p:nvSpPr>
              <p:cNvPr id="9" name="Freeform 26"/>
              <p:cNvSpPr>
                <a:spLocks/>
              </p:cNvSpPr>
              <p:nvPr/>
            </p:nvSpPr>
            <p:spPr bwMode="auto">
              <a:xfrm>
                <a:off x="34956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1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1"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1" y="13"/>
                      <a:pt x="21" y="13"/>
                      <a:pt x="21"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0" name="Freeform 27"/>
              <p:cNvSpPr>
                <a:spLocks/>
              </p:cNvSpPr>
              <p:nvPr/>
            </p:nvSpPr>
            <p:spPr bwMode="auto">
              <a:xfrm>
                <a:off x="360362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1" name="Freeform 28"/>
              <p:cNvSpPr>
                <a:spLocks/>
              </p:cNvSpPr>
              <p:nvPr/>
            </p:nvSpPr>
            <p:spPr bwMode="auto">
              <a:xfrm>
                <a:off x="37115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9"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2" name="Oval 29"/>
              <p:cNvSpPr>
                <a:spLocks noChangeArrowheads="1"/>
              </p:cNvSpPr>
              <p:nvPr/>
            </p:nvSpPr>
            <p:spPr bwMode="auto">
              <a:xfrm>
                <a:off x="3819525" y="6042025"/>
                <a:ext cx="19050" cy="22225"/>
              </a:xfrm>
              <a:prstGeom prst="ellipse">
                <a:avLst/>
              </a:prstGeom>
              <a:grpFill/>
              <a:ln>
                <a:noFill/>
              </a:ln>
              <a:extLst/>
            </p:spPr>
            <p:txBody>
              <a:bodyPr/>
              <a:lstStyle/>
              <a:p>
                <a:pPr fontAlgn="auto">
                  <a:spcBef>
                    <a:spcPts val="0"/>
                  </a:spcBef>
                  <a:spcAft>
                    <a:spcPts val="0"/>
                  </a:spcAft>
                  <a:defRPr/>
                </a:pPr>
                <a:endParaRPr lang="en-AU" dirty="0">
                  <a:latin typeface="+mn-lt"/>
                  <a:cs typeface="+mn-cs"/>
                </a:endParaRPr>
              </a:p>
            </p:txBody>
          </p:sp>
          <p:sp>
            <p:nvSpPr>
              <p:cNvPr id="13" name="Freeform 30"/>
              <p:cNvSpPr>
                <a:spLocks/>
              </p:cNvSpPr>
              <p:nvPr/>
            </p:nvSpPr>
            <p:spPr bwMode="auto">
              <a:xfrm>
                <a:off x="3851275" y="5997575"/>
                <a:ext cx="50800" cy="66675"/>
              </a:xfrm>
              <a:custGeom>
                <a:avLst/>
                <a:gdLst>
                  <a:gd name="T0" fmla="*/ 16 w 16"/>
                  <a:gd name="T1" fmla="*/ 20 h 21"/>
                  <a:gd name="T2" fmla="*/ 10 w 16"/>
                  <a:gd name="T3" fmla="*/ 21 h 21"/>
                  <a:gd name="T4" fmla="*/ 0 w 16"/>
                  <a:gd name="T5" fmla="*/ 11 h 21"/>
                  <a:gd name="T6" fmla="*/ 10 w 16"/>
                  <a:gd name="T7" fmla="*/ 0 h 21"/>
                  <a:gd name="T8" fmla="*/ 16 w 16"/>
                  <a:gd name="T9" fmla="*/ 1 h 21"/>
                  <a:gd name="T10" fmla="*/ 14 w 16"/>
                  <a:gd name="T11" fmla="*/ 5 h 21"/>
                  <a:gd name="T12" fmla="*/ 11 w 16"/>
                  <a:gd name="T13" fmla="*/ 4 h 21"/>
                  <a:gd name="T14" fmla="*/ 6 w 16"/>
                  <a:gd name="T15" fmla="*/ 10 h 21"/>
                  <a:gd name="T16" fmla="*/ 11 w 16"/>
                  <a:gd name="T17" fmla="*/ 17 h 21"/>
                  <a:gd name="T18" fmla="*/ 15 w 16"/>
                  <a:gd name="T19" fmla="*/ 16 h 21"/>
                  <a:gd name="T20" fmla="*/ 16 w 16"/>
                  <a:gd name="T21"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1">
                    <a:moveTo>
                      <a:pt x="16" y="20"/>
                    </a:moveTo>
                    <a:cubicBezTo>
                      <a:pt x="14" y="21"/>
                      <a:pt x="12" y="21"/>
                      <a:pt x="10" y="21"/>
                    </a:cubicBezTo>
                    <a:cubicBezTo>
                      <a:pt x="3" y="21"/>
                      <a:pt x="0" y="17"/>
                      <a:pt x="0" y="11"/>
                    </a:cubicBezTo>
                    <a:cubicBezTo>
                      <a:pt x="0" y="4"/>
                      <a:pt x="4" y="0"/>
                      <a:pt x="10" y="0"/>
                    </a:cubicBezTo>
                    <a:cubicBezTo>
                      <a:pt x="12" y="0"/>
                      <a:pt x="14" y="0"/>
                      <a:pt x="16" y="1"/>
                    </a:cubicBezTo>
                    <a:cubicBezTo>
                      <a:pt x="14" y="5"/>
                      <a:pt x="14" y="5"/>
                      <a:pt x="14" y="5"/>
                    </a:cubicBezTo>
                    <a:cubicBezTo>
                      <a:pt x="13" y="4"/>
                      <a:pt x="12" y="4"/>
                      <a:pt x="11" y="4"/>
                    </a:cubicBezTo>
                    <a:cubicBezTo>
                      <a:pt x="7" y="4"/>
                      <a:pt x="6" y="6"/>
                      <a:pt x="6" y="10"/>
                    </a:cubicBezTo>
                    <a:cubicBezTo>
                      <a:pt x="6" y="15"/>
                      <a:pt x="7" y="17"/>
                      <a:pt x="11" y="17"/>
                    </a:cubicBezTo>
                    <a:cubicBezTo>
                      <a:pt x="12" y="17"/>
                      <a:pt x="14" y="17"/>
                      <a:pt x="15" y="16"/>
                    </a:cubicBezTo>
                    <a:lnTo>
                      <a:pt x="16" y="2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4" name="Freeform 31"/>
              <p:cNvSpPr>
                <a:spLocks/>
              </p:cNvSpPr>
              <p:nvPr/>
            </p:nvSpPr>
            <p:spPr bwMode="auto">
              <a:xfrm>
                <a:off x="3911600" y="5997575"/>
                <a:ext cx="47625" cy="66675"/>
              </a:xfrm>
              <a:custGeom>
                <a:avLst/>
                <a:gdLst>
                  <a:gd name="T0" fmla="*/ 6 w 15"/>
                  <a:gd name="T1" fmla="*/ 21 h 21"/>
                  <a:gd name="T2" fmla="*/ 0 w 15"/>
                  <a:gd name="T3" fmla="*/ 20 h 21"/>
                  <a:gd name="T4" fmla="*/ 1 w 15"/>
                  <a:gd name="T5" fmla="*/ 16 h 21"/>
                  <a:gd name="T6" fmla="*/ 6 w 15"/>
                  <a:gd name="T7" fmla="*/ 17 h 21"/>
                  <a:gd name="T8" fmla="*/ 9 w 15"/>
                  <a:gd name="T9" fmla="*/ 15 h 21"/>
                  <a:gd name="T10" fmla="*/ 6 w 15"/>
                  <a:gd name="T11" fmla="*/ 12 h 21"/>
                  <a:gd name="T12" fmla="*/ 0 w 15"/>
                  <a:gd name="T13" fmla="*/ 6 h 21"/>
                  <a:gd name="T14" fmla="*/ 8 w 15"/>
                  <a:gd name="T15" fmla="*/ 0 h 21"/>
                  <a:gd name="T16" fmla="*/ 13 w 15"/>
                  <a:gd name="T17" fmla="*/ 0 h 21"/>
                  <a:gd name="T18" fmla="*/ 13 w 15"/>
                  <a:gd name="T19" fmla="*/ 4 h 21"/>
                  <a:gd name="T20" fmla="*/ 9 w 15"/>
                  <a:gd name="T21" fmla="*/ 4 h 21"/>
                  <a:gd name="T22" fmla="*/ 6 w 15"/>
                  <a:gd name="T23" fmla="*/ 6 h 21"/>
                  <a:gd name="T24" fmla="*/ 9 w 15"/>
                  <a:gd name="T25" fmla="*/ 9 h 21"/>
                  <a:gd name="T26" fmla="*/ 15 w 15"/>
                  <a:gd name="T27" fmla="*/ 14 h 21"/>
                  <a:gd name="T28" fmla="*/ 6 w 15"/>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1">
                    <a:moveTo>
                      <a:pt x="6" y="21"/>
                    </a:moveTo>
                    <a:cubicBezTo>
                      <a:pt x="4" y="21"/>
                      <a:pt x="2" y="21"/>
                      <a:pt x="0" y="20"/>
                    </a:cubicBezTo>
                    <a:cubicBezTo>
                      <a:pt x="1" y="16"/>
                      <a:pt x="1" y="16"/>
                      <a:pt x="1" y="16"/>
                    </a:cubicBezTo>
                    <a:cubicBezTo>
                      <a:pt x="3" y="17"/>
                      <a:pt x="5" y="17"/>
                      <a:pt x="6" y="17"/>
                    </a:cubicBezTo>
                    <a:cubicBezTo>
                      <a:pt x="8" y="17"/>
                      <a:pt x="9" y="16"/>
                      <a:pt x="9" y="15"/>
                    </a:cubicBezTo>
                    <a:cubicBezTo>
                      <a:pt x="9" y="14"/>
                      <a:pt x="8" y="13"/>
                      <a:pt x="6" y="12"/>
                    </a:cubicBezTo>
                    <a:cubicBezTo>
                      <a:pt x="3" y="11"/>
                      <a:pt x="0" y="10"/>
                      <a:pt x="0" y="6"/>
                    </a:cubicBezTo>
                    <a:cubicBezTo>
                      <a:pt x="0" y="2"/>
                      <a:pt x="3" y="0"/>
                      <a:pt x="8" y="0"/>
                    </a:cubicBezTo>
                    <a:cubicBezTo>
                      <a:pt x="10" y="0"/>
                      <a:pt x="12" y="0"/>
                      <a:pt x="13" y="0"/>
                    </a:cubicBezTo>
                    <a:cubicBezTo>
                      <a:pt x="13" y="4"/>
                      <a:pt x="13" y="4"/>
                      <a:pt x="13" y="4"/>
                    </a:cubicBezTo>
                    <a:cubicBezTo>
                      <a:pt x="11" y="4"/>
                      <a:pt x="10" y="4"/>
                      <a:pt x="9" y="4"/>
                    </a:cubicBezTo>
                    <a:cubicBezTo>
                      <a:pt x="6" y="4"/>
                      <a:pt x="6" y="5"/>
                      <a:pt x="6" y="6"/>
                    </a:cubicBezTo>
                    <a:cubicBezTo>
                      <a:pt x="6" y="7"/>
                      <a:pt x="7" y="8"/>
                      <a:pt x="9" y="9"/>
                    </a:cubicBezTo>
                    <a:cubicBezTo>
                      <a:pt x="13" y="10"/>
                      <a:pt x="15" y="11"/>
                      <a:pt x="15" y="14"/>
                    </a:cubicBezTo>
                    <a:cubicBezTo>
                      <a:pt x="15" y="18"/>
                      <a:pt x="11" y="21"/>
                      <a:pt x="6" y="21"/>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5" name="Freeform 32"/>
              <p:cNvSpPr>
                <a:spLocks noEditPoints="1"/>
              </p:cNvSpPr>
              <p:nvPr/>
            </p:nvSpPr>
            <p:spPr bwMode="auto">
              <a:xfrm>
                <a:off x="3965575" y="5969000"/>
                <a:ext cx="28575" cy="95250"/>
              </a:xfrm>
              <a:custGeom>
                <a:avLst/>
                <a:gdLst>
                  <a:gd name="T0" fmla="*/ 4 w 9"/>
                  <a:gd name="T1" fmla="*/ 30 h 30"/>
                  <a:gd name="T2" fmla="*/ 4 w 9"/>
                  <a:gd name="T3" fmla="*/ 13 h 30"/>
                  <a:gd name="T4" fmla="*/ 0 w 9"/>
                  <a:gd name="T5" fmla="*/ 13 h 30"/>
                  <a:gd name="T6" fmla="*/ 0 w 9"/>
                  <a:gd name="T7" fmla="*/ 9 h 30"/>
                  <a:gd name="T8" fmla="*/ 9 w 9"/>
                  <a:gd name="T9" fmla="*/ 9 h 30"/>
                  <a:gd name="T10" fmla="*/ 9 w 9"/>
                  <a:gd name="T11" fmla="*/ 30 h 30"/>
                  <a:gd name="T12" fmla="*/ 4 w 9"/>
                  <a:gd name="T13" fmla="*/ 30 h 30"/>
                  <a:gd name="T14" fmla="*/ 6 w 9"/>
                  <a:gd name="T15" fmla="*/ 6 h 30"/>
                  <a:gd name="T16" fmla="*/ 3 w 9"/>
                  <a:gd name="T17" fmla="*/ 3 h 30"/>
                  <a:gd name="T18" fmla="*/ 6 w 9"/>
                  <a:gd name="T19" fmla="*/ 0 h 30"/>
                  <a:gd name="T20" fmla="*/ 9 w 9"/>
                  <a:gd name="T21" fmla="*/ 3 h 30"/>
                  <a:gd name="T22" fmla="*/ 6 w 9"/>
                  <a:gd name="T2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0">
                    <a:moveTo>
                      <a:pt x="4" y="30"/>
                    </a:moveTo>
                    <a:cubicBezTo>
                      <a:pt x="4" y="13"/>
                      <a:pt x="4" y="13"/>
                      <a:pt x="4" y="13"/>
                    </a:cubicBezTo>
                    <a:cubicBezTo>
                      <a:pt x="0" y="13"/>
                      <a:pt x="0" y="13"/>
                      <a:pt x="0" y="13"/>
                    </a:cubicBezTo>
                    <a:cubicBezTo>
                      <a:pt x="0" y="9"/>
                      <a:pt x="0" y="9"/>
                      <a:pt x="0" y="9"/>
                    </a:cubicBezTo>
                    <a:cubicBezTo>
                      <a:pt x="9" y="9"/>
                      <a:pt x="9" y="9"/>
                      <a:pt x="9" y="9"/>
                    </a:cubicBezTo>
                    <a:cubicBezTo>
                      <a:pt x="9" y="30"/>
                      <a:pt x="9" y="30"/>
                      <a:pt x="9" y="30"/>
                    </a:cubicBezTo>
                    <a:lnTo>
                      <a:pt x="4" y="30"/>
                    </a:lnTo>
                    <a:close/>
                    <a:moveTo>
                      <a:pt x="6" y="6"/>
                    </a:moveTo>
                    <a:cubicBezTo>
                      <a:pt x="4" y="6"/>
                      <a:pt x="3" y="5"/>
                      <a:pt x="3" y="3"/>
                    </a:cubicBezTo>
                    <a:cubicBezTo>
                      <a:pt x="3" y="1"/>
                      <a:pt x="4" y="0"/>
                      <a:pt x="6" y="0"/>
                    </a:cubicBezTo>
                    <a:cubicBezTo>
                      <a:pt x="8" y="0"/>
                      <a:pt x="9" y="1"/>
                      <a:pt x="9" y="3"/>
                    </a:cubicBezTo>
                    <a:cubicBezTo>
                      <a:pt x="9" y="5"/>
                      <a:pt x="8" y="6"/>
                      <a:pt x="6" y="6"/>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6" name="Freeform 33"/>
              <p:cNvSpPr>
                <a:spLocks/>
              </p:cNvSpPr>
              <p:nvPr/>
            </p:nvSpPr>
            <p:spPr bwMode="auto">
              <a:xfrm>
                <a:off x="4013200" y="5997575"/>
                <a:ext cx="39687" cy="66675"/>
              </a:xfrm>
              <a:custGeom>
                <a:avLst/>
                <a:gdLst>
                  <a:gd name="T0" fmla="*/ 11 w 12"/>
                  <a:gd name="T1" fmla="*/ 5 h 21"/>
                  <a:gd name="T2" fmla="*/ 9 w 12"/>
                  <a:gd name="T3" fmla="*/ 5 h 21"/>
                  <a:gd name="T4" fmla="*/ 5 w 12"/>
                  <a:gd name="T5" fmla="*/ 8 h 21"/>
                  <a:gd name="T6" fmla="*/ 5 w 12"/>
                  <a:gd name="T7" fmla="*/ 21 h 21"/>
                  <a:gd name="T8" fmla="*/ 0 w 12"/>
                  <a:gd name="T9" fmla="*/ 21 h 21"/>
                  <a:gd name="T10" fmla="*/ 0 w 12"/>
                  <a:gd name="T11" fmla="*/ 0 h 21"/>
                  <a:gd name="T12" fmla="*/ 4 w 12"/>
                  <a:gd name="T13" fmla="*/ 0 h 21"/>
                  <a:gd name="T14" fmla="*/ 4 w 12"/>
                  <a:gd name="T15" fmla="*/ 4 h 21"/>
                  <a:gd name="T16" fmla="*/ 10 w 12"/>
                  <a:gd name="T17" fmla="*/ 0 h 21"/>
                  <a:gd name="T18" fmla="*/ 12 w 12"/>
                  <a:gd name="T19" fmla="*/ 0 h 21"/>
                  <a:gd name="T20" fmla="*/ 11 w 12"/>
                  <a:gd name="T21"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21">
                    <a:moveTo>
                      <a:pt x="11" y="5"/>
                    </a:moveTo>
                    <a:cubicBezTo>
                      <a:pt x="11" y="5"/>
                      <a:pt x="10" y="5"/>
                      <a:pt x="9" y="5"/>
                    </a:cubicBezTo>
                    <a:cubicBezTo>
                      <a:pt x="8" y="5"/>
                      <a:pt x="7" y="6"/>
                      <a:pt x="5" y="8"/>
                    </a:cubicBezTo>
                    <a:cubicBezTo>
                      <a:pt x="5" y="21"/>
                      <a:pt x="5" y="21"/>
                      <a:pt x="5" y="21"/>
                    </a:cubicBezTo>
                    <a:cubicBezTo>
                      <a:pt x="0" y="21"/>
                      <a:pt x="0" y="21"/>
                      <a:pt x="0" y="21"/>
                    </a:cubicBezTo>
                    <a:cubicBezTo>
                      <a:pt x="0" y="0"/>
                      <a:pt x="0" y="0"/>
                      <a:pt x="0" y="0"/>
                    </a:cubicBezTo>
                    <a:cubicBezTo>
                      <a:pt x="4" y="0"/>
                      <a:pt x="4" y="0"/>
                      <a:pt x="4" y="0"/>
                    </a:cubicBezTo>
                    <a:cubicBezTo>
                      <a:pt x="4" y="4"/>
                      <a:pt x="4" y="4"/>
                      <a:pt x="4" y="4"/>
                    </a:cubicBezTo>
                    <a:cubicBezTo>
                      <a:pt x="6" y="1"/>
                      <a:pt x="8" y="0"/>
                      <a:pt x="10" y="0"/>
                    </a:cubicBezTo>
                    <a:cubicBezTo>
                      <a:pt x="11" y="0"/>
                      <a:pt x="11" y="0"/>
                      <a:pt x="12" y="0"/>
                    </a:cubicBezTo>
                    <a:lnTo>
                      <a:pt x="11" y="5"/>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7" name="Freeform 34"/>
              <p:cNvSpPr>
                <a:spLocks noEditPoints="1"/>
              </p:cNvSpPr>
              <p:nvPr/>
            </p:nvSpPr>
            <p:spPr bwMode="auto">
              <a:xfrm>
                <a:off x="4062413" y="5997575"/>
                <a:ext cx="66675" cy="66675"/>
              </a:xfrm>
              <a:custGeom>
                <a:avLst/>
                <a:gdLst>
                  <a:gd name="T0" fmla="*/ 10 w 21"/>
                  <a:gd name="T1" fmla="*/ 21 h 21"/>
                  <a:gd name="T2" fmla="*/ 0 w 21"/>
                  <a:gd name="T3" fmla="*/ 11 h 21"/>
                  <a:gd name="T4" fmla="*/ 10 w 21"/>
                  <a:gd name="T5" fmla="*/ 0 h 21"/>
                  <a:gd name="T6" fmla="*/ 21 w 21"/>
                  <a:gd name="T7" fmla="*/ 10 h 21"/>
                  <a:gd name="T8" fmla="*/ 10 w 21"/>
                  <a:gd name="T9" fmla="*/ 21 h 21"/>
                  <a:gd name="T10" fmla="*/ 10 w 21"/>
                  <a:gd name="T11" fmla="*/ 4 h 21"/>
                  <a:gd name="T12" fmla="*/ 5 w 21"/>
                  <a:gd name="T13" fmla="*/ 10 h 21"/>
                  <a:gd name="T14" fmla="*/ 10 w 21"/>
                  <a:gd name="T15" fmla="*/ 17 h 21"/>
                  <a:gd name="T16" fmla="*/ 15 w 21"/>
                  <a:gd name="T17" fmla="*/ 11 h 21"/>
                  <a:gd name="T18" fmla="*/ 10 w 21"/>
                  <a:gd name="T19"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21">
                    <a:moveTo>
                      <a:pt x="10" y="21"/>
                    </a:moveTo>
                    <a:cubicBezTo>
                      <a:pt x="3" y="21"/>
                      <a:pt x="0" y="17"/>
                      <a:pt x="0" y="11"/>
                    </a:cubicBezTo>
                    <a:cubicBezTo>
                      <a:pt x="0" y="4"/>
                      <a:pt x="3" y="0"/>
                      <a:pt x="10" y="0"/>
                    </a:cubicBezTo>
                    <a:cubicBezTo>
                      <a:pt x="17" y="0"/>
                      <a:pt x="21" y="4"/>
                      <a:pt x="21" y="10"/>
                    </a:cubicBezTo>
                    <a:cubicBezTo>
                      <a:pt x="21" y="17"/>
                      <a:pt x="17" y="21"/>
                      <a:pt x="10" y="21"/>
                    </a:cubicBezTo>
                    <a:moveTo>
                      <a:pt x="10" y="4"/>
                    </a:moveTo>
                    <a:cubicBezTo>
                      <a:pt x="7" y="4"/>
                      <a:pt x="5" y="7"/>
                      <a:pt x="5" y="10"/>
                    </a:cubicBezTo>
                    <a:cubicBezTo>
                      <a:pt x="5" y="14"/>
                      <a:pt x="6" y="17"/>
                      <a:pt x="10" y="17"/>
                    </a:cubicBezTo>
                    <a:cubicBezTo>
                      <a:pt x="14" y="17"/>
                      <a:pt x="15" y="14"/>
                      <a:pt x="15" y="11"/>
                    </a:cubicBezTo>
                    <a:cubicBezTo>
                      <a:pt x="15" y="6"/>
                      <a:pt x="14" y="4"/>
                      <a:pt x="10" y="4"/>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8" name="Oval 35"/>
              <p:cNvSpPr>
                <a:spLocks noChangeArrowheads="1"/>
              </p:cNvSpPr>
              <p:nvPr/>
            </p:nvSpPr>
            <p:spPr bwMode="auto">
              <a:xfrm>
                <a:off x="4141788" y="6042025"/>
                <a:ext cx="19050" cy="22225"/>
              </a:xfrm>
              <a:prstGeom prst="ellipse">
                <a:avLst/>
              </a:prstGeom>
              <a:grpFill/>
              <a:ln>
                <a:noFill/>
              </a:ln>
              <a:extLst/>
            </p:spPr>
            <p:txBody>
              <a:bodyPr/>
              <a:lstStyle/>
              <a:p>
                <a:pPr fontAlgn="auto">
                  <a:spcBef>
                    <a:spcPts val="0"/>
                  </a:spcBef>
                  <a:spcAft>
                    <a:spcPts val="0"/>
                  </a:spcAft>
                  <a:defRPr/>
                </a:pPr>
                <a:endParaRPr lang="en-AU" dirty="0">
                  <a:latin typeface="+mn-lt"/>
                  <a:cs typeface="+mn-cs"/>
                </a:endParaRPr>
              </a:p>
            </p:txBody>
          </p:sp>
          <p:sp>
            <p:nvSpPr>
              <p:cNvPr id="19" name="Freeform 36"/>
              <p:cNvSpPr>
                <a:spLocks noEditPoints="1"/>
              </p:cNvSpPr>
              <p:nvPr/>
            </p:nvSpPr>
            <p:spPr bwMode="auto">
              <a:xfrm>
                <a:off x="4176713" y="5997575"/>
                <a:ext cx="57150" cy="66675"/>
              </a:xfrm>
              <a:custGeom>
                <a:avLst/>
                <a:gdLst>
                  <a:gd name="T0" fmla="*/ 14 w 18"/>
                  <a:gd name="T1" fmla="*/ 21 h 21"/>
                  <a:gd name="T2" fmla="*/ 13 w 18"/>
                  <a:gd name="T3" fmla="*/ 19 h 21"/>
                  <a:gd name="T4" fmla="*/ 7 w 18"/>
                  <a:gd name="T5" fmla="*/ 21 h 21"/>
                  <a:gd name="T6" fmla="*/ 0 w 18"/>
                  <a:gd name="T7" fmla="*/ 15 h 21"/>
                  <a:gd name="T8" fmla="*/ 10 w 18"/>
                  <a:gd name="T9" fmla="*/ 8 h 21"/>
                  <a:gd name="T10" fmla="*/ 13 w 18"/>
                  <a:gd name="T11" fmla="*/ 8 h 21"/>
                  <a:gd name="T12" fmla="*/ 13 w 18"/>
                  <a:gd name="T13" fmla="*/ 7 h 21"/>
                  <a:gd name="T14" fmla="*/ 8 w 18"/>
                  <a:gd name="T15" fmla="*/ 4 h 21"/>
                  <a:gd name="T16" fmla="*/ 2 w 18"/>
                  <a:gd name="T17" fmla="*/ 5 h 21"/>
                  <a:gd name="T18" fmla="*/ 2 w 18"/>
                  <a:gd name="T19" fmla="*/ 1 h 21"/>
                  <a:gd name="T20" fmla="*/ 9 w 18"/>
                  <a:gd name="T21" fmla="*/ 0 h 21"/>
                  <a:gd name="T22" fmla="*/ 18 w 18"/>
                  <a:gd name="T23" fmla="*/ 7 h 21"/>
                  <a:gd name="T24" fmla="*/ 18 w 18"/>
                  <a:gd name="T25" fmla="*/ 21 h 21"/>
                  <a:gd name="T26" fmla="*/ 14 w 18"/>
                  <a:gd name="T27" fmla="*/ 21 h 21"/>
                  <a:gd name="T28" fmla="*/ 13 w 18"/>
                  <a:gd name="T29" fmla="*/ 12 h 21"/>
                  <a:gd name="T30" fmla="*/ 10 w 18"/>
                  <a:gd name="T31" fmla="*/ 12 h 21"/>
                  <a:gd name="T32" fmla="*/ 5 w 18"/>
                  <a:gd name="T33" fmla="*/ 15 h 21"/>
                  <a:gd name="T34" fmla="*/ 8 w 18"/>
                  <a:gd name="T35" fmla="*/ 17 h 21"/>
                  <a:gd name="T36" fmla="*/ 13 w 18"/>
                  <a:gd name="T37" fmla="*/ 15 h 21"/>
                  <a:gd name="T38" fmla="*/ 13 w 18"/>
                  <a:gd name="T39"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21">
                    <a:moveTo>
                      <a:pt x="14" y="21"/>
                    </a:moveTo>
                    <a:cubicBezTo>
                      <a:pt x="13" y="19"/>
                      <a:pt x="13" y="19"/>
                      <a:pt x="13" y="19"/>
                    </a:cubicBezTo>
                    <a:cubicBezTo>
                      <a:pt x="12" y="20"/>
                      <a:pt x="10" y="21"/>
                      <a:pt x="7" y="21"/>
                    </a:cubicBezTo>
                    <a:cubicBezTo>
                      <a:pt x="3" y="21"/>
                      <a:pt x="0" y="19"/>
                      <a:pt x="0" y="15"/>
                    </a:cubicBezTo>
                    <a:cubicBezTo>
                      <a:pt x="0" y="10"/>
                      <a:pt x="4" y="8"/>
                      <a:pt x="10" y="8"/>
                    </a:cubicBezTo>
                    <a:cubicBezTo>
                      <a:pt x="13" y="8"/>
                      <a:pt x="13" y="8"/>
                      <a:pt x="13" y="8"/>
                    </a:cubicBezTo>
                    <a:cubicBezTo>
                      <a:pt x="13" y="7"/>
                      <a:pt x="13" y="7"/>
                      <a:pt x="13" y="7"/>
                    </a:cubicBezTo>
                    <a:cubicBezTo>
                      <a:pt x="13" y="5"/>
                      <a:pt x="12" y="4"/>
                      <a:pt x="8" y="4"/>
                    </a:cubicBezTo>
                    <a:cubicBezTo>
                      <a:pt x="6" y="4"/>
                      <a:pt x="4" y="4"/>
                      <a:pt x="2" y="5"/>
                    </a:cubicBezTo>
                    <a:cubicBezTo>
                      <a:pt x="2" y="1"/>
                      <a:pt x="2" y="1"/>
                      <a:pt x="2" y="1"/>
                    </a:cubicBezTo>
                    <a:cubicBezTo>
                      <a:pt x="4" y="0"/>
                      <a:pt x="6" y="0"/>
                      <a:pt x="9" y="0"/>
                    </a:cubicBezTo>
                    <a:cubicBezTo>
                      <a:pt x="15" y="0"/>
                      <a:pt x="18" y="2"/>
                      <a:pt x="18" y="7"/>
                    </a:cubicBezTo>
                    <a:cubicBezTo>
                      <a:pt x="18" y="21"/>
                      <a:pt x="18" y="21"/>
                      <a:pt x="18" y="21"/>
                    </a:cubicBezTo>
                    <a:lnTo>
                      <a:pt x="14" y="21"/>
                    </a:lnTo>
                    <a:close/>
                    <a:moveTo>
                      <a:pt x="13" y="12"/>
                    </a:moveTo>
                    <a:cubicBezTo>
                      <a:pt x="10" y="12"/>
                      <a:pt x="10" y="12"/>
                      <a:pt x="10" y="12"/>
                    </a:cubicBezTo>
                    <a:cubicBezTo>
                      <a:pt x="7" y="12"/>
                      <a:pt x="5" y="13"/>
                      <a:pt x="5" y="15"/>
                    </a:cubicBezTo>
                    <a:cubicBezTo>
                      <a:pt x="5" y="16"/>
                      <a:pt x="6" y="17"/>
                      <a:pt x="8" y="17"/>
                    </a:cubicBezTo>
                    <a:cubicBezTo>
                      <a:pt x="10" y="17"/>
                      <a:pt x="11" y="17"/>
                      <a:pt x="13" y="15"/>
                    </a:cubicBezTo>
                    <a:lnTo>
                      <a:pt x="13" y="12"/>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20" name="Freeform 37"/>
              <p:cNvSpPr>
                <a:spLocks/>
              </p:cNvSpPr>
              <p:nvPr/>
            </p:nvSpPr>
            <p:spPr bwMode="auto">
              <a:xfrm>
                <a:off x="4252913" y="5997575"/>
                <a:ext cx="57150" cy="66675"/>
              </a:xfrm>
              <a:custGeom>
                <a:avLst/>
                <a:gdLst>
                  <a:gd name="T0" fmla="*/ 14 w 18"/>
                  <a:gd name="T1" fmla="*/ 21 h 21"/>
                  <a:gd name="T2" fmla="*/ 14 w 18"/>
                  <a:gd name="T3" fmla="*/ 18 h 21"/>
                  <a:gd name="T4" fmla="*/ 7 w 18"/>
                  <a:gd name="T5" fmla="*/ 21 h 21"/>
                  <a:gd name="T6" fmla="*/ 0 w 18"/>
                  <a:gd name="T7" fmla="*/ 13 h 21"/>
                  <a:gd name="T8" fmla="*/ 0 w 18"/>
                  <a:gd name="T9" fmla="*/ 0 h 21"/>
                  <a:gd name="T10" fmla="*/ 5 w 18"/>
                  <a:gd name="T11" fmla="*/ 0 h 21"/>
                  <a:gd name="T12" fmla="*/ 5 w 18"/>
                  <a:gd name="T13" fmla="*/ 12 h 21"/>
                  <a:gd name="T14" fmla="*/ 8 w 18"/>
                  <a:gd name="T15" fmla="*/ 17 h 21"/>
                  <a:gd name="T16" fmla="*/ 13 w 18"/>
                  <a:gd name="T17" fmla="*/ 14 h 21"/>
                  <a:gd name="T18" fmla="*/ 13 w 18"/>
                  <a:gd name="T19" fmla="*/ 0 h 21"/>
                  <a:gd name="T20" fmla="*/ 18 w 18"/>
                  <a:gd name="T21" fmla="*/ 0 h 21"/>
                  <a:gd name="T22" fmla="*/ 18 w 18"/>
                  <a:gd name="T23" fmla="*/ 21 h 21"/>
                  <a:gd name="T24" fmla="*/ 14 w 18"/>
                  <a:gd name="T2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14" y="21"/>
                    </a:moveTo>
                    <a:cubicBezTo>
                      <a:pt x="14" y="18"/>
                      <a:pt x="14" y="18"/>
                      <a:pt x="14" y="18"/>
                    </a:cubicBezTo>
                    <a:cubicBezTo>
                      <a:pt x="12" y="20"/>
                      <a:pt x="10" y="21"/>
                      <a:pt x="7" y="21"/>
                    </a:cubicBezTo>
                    <a:cubicBezTo>
                      <a:pt x="2" y="21"/>
                      <a:pt x="0" y="18"/>
                      <a:pt x="0" y="13"/>
                    </a:cubicBezTo>
                    <a:cubicBezTo>
                      <a:pt x="0" y="0"/>
                      <a:pt x="0" y="0"/>
                      <a:pt x="0" y="0"/>
                    </a:cubicBezTo>
                    <a:cubicBezTo>
                      <a:pt x="5" y="0"/>
                      <a:pt x="5" y="0"/>
                      <a:pt x="5" y="0"/>
                    </a:cubicBezTo>
                    <a:cubicBezTo>
                      <a:pt x="5" y="12"/>
                      <a:pt x="5" y="12"/>
                      <a:pt x="5" y="12"/>
                    </a:cubicBezTo>
                    <a:cubicBezTo>
                      <a:pt x="5" y="15"/>
                      <a:pt x="6" y="17"/>
                      <a:pt x="8" y="17"/>
                    </a:cubicBezTo>
                    <a:cubicBezTo>
                      <a:pt x="10" y="17"/>
                      <a:pt x="11" y="16"/>
                      <a:pt x="13" y="14"/>
                    </a:cubicBezTo>
                    <a:cubicBezTo>
                      <a:pt x="13" y="0"/>
                      <a:pt x="13" y="0"/>
                      <a:pt x="13" y="0"/>
                    </a:cubicBezTo>
                    <a:cubicBezTo>
                      <a:pt x="18" y="0"/>
                      <a:pt x="18" y="0"/>
                      <a:pt x="18" y="0"/>
                    </a:cubicBezTo>
                    <a:cubicBezTo>
                      <a:pt x="18" y="21"/>
                      <a:pt x="18" y="21"/>
                      <a:pt x="18" y="21"/>
                    </a:cubicBezTo>
                    <a:lnTo>
                      <a:pt x="14" y="21"/>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grpSp>
      </p:grpSp>
      <p:sp>
        <p:nvSpPr>
          <p:cNvPr id="25" name="AutoShape 4"/>
          <p:cNvSpPr>
            <a:spLocks noChangeAspect="1" noChangeArrowheads="1" noTextEdit="1"/>
          </p:cNvSpPr>
          <p:nvPr/>
        </p:nvSpPr>
        <p:spPr bwMode="auto">
          <a:xfrm>
            <a:off x="3175" y="33258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26" name="AutoShape 81"/>
          <p:cNvSpPr>
            <a:spLocks noChangeAspect="1" noChangeArrowheads="1" noTextEdit="1"/>
          </p:cNvSpPr>
          <p:nvPr/>
        </p:nvSpPr>
        <p:spPr bwMode="auto">
          <a:xfrm>
            <a:off x="1588" y="33210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82955" name="Title Placeholder 1"/>
          <p:cNvSpPr>
            <a:spLocks noGrp="1"/>
          </p:cNvSpPr>
          <p:nvPr>
            <p:ph type="ctrTitle"/>
          </p:nvPr>
        </p:nvSpPr>
        <p:spPr>
          <a:xfrm>
            <a:off x="358775" y="3105150"/>
            <a:ext cx="8461375" cy="1096963"/>
          </a:xfrm>
        </p:spPr>
        <p:txBody>
          <a:bodyPr anchor="b"/>
          <a:lstStyle>
            <a:lvl1pPr>
              <a:defRPr sz="4400">
                <a:solidFill>
                  <a:schemeClr val="bg1"/>
                </a:solidFill>
              </a:defRPr>
            </a:lvl1pPr>
          </a:lstStyle>
          <a:p>
            <a:r>
              <a:rPr lang="en-AU"/>
              <a:t>Click to edit Master title style</a:t>
            </a:r>
          </a:p>
        </p:txBody>
      </p:sp>
      <p:sp>
        <p:nvSpPr>
          <p:cNvPr id="82956" name="Text Placeholder 2"/>
          <p:cNvSpPr>
            <a:spLocks noGrp="1"/>
          </p:cNvSpPr>
          <p:nvPr>
            <p:ph type="subTitle" idx="1"/>
          </p:nvPr>
        </p:nvSpPr>
        <p:spPr>
          <a:xfrm>
            <a:off x="358775" y="4257675"/>
            <a:ext cx="8461375" cy="396875"/>
          </a:xfrm>
        </p:spPr>
        <p:txBody>
          <a:bodyPr/>
          <a:lstStyle>
            <a:lvl1pPr marL="0" indent="0">
              <a:buFont typeface="Arial" charset="0"/>
              <a:buNone/>
              <a:defRPr sz="2200" b="1">
                <a:solidFill>
                  <a:schemeClr val="bg1"/>
                </a:solidFill>
              </a:defRPr>
            </a:lvl1pPr>
          </a:lstStyle>
          <a:p>
            <a:r>
              <a:rPr lang="en-AU"/>
              <a:t>Click to edit Master subtitle style</a:t>
            </a:r>
          </a:p>
        </p:txBody>
      </p:sp>
    </p:spTree>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FBBF4020-AA2D-4D2D-AF55-C8FE32FE4C93}" type="slidenum">
              <a:rPr lang="en-AU"/>
              <a:pPr>
                <a:defRPr/>
              </a:pPr>
              <a:t>‹#›</a:t>
            </a:fld>
            <a:r>
              <a:rPr lang="en-AU" dirty="0"/>
              <a:t>  |</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623F8FA6-621B-4A48-84DB-7B187C2CC047}" type="slidenum">
              <a:rPr lang="en-AU"/>
              <a:pPr>
                <a:defRPr/>
              </a:pPr>
              <a:t>‹#›</a:t>
            </a:fld>
            <a:r>
              <a:rPr lang="en-AU" dirty="0"/>
              <a:t>  |</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58775" y="1268413"/>
            <a:ext cx="4154488" cy="4573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65663" y="1268413"/>
            <a:ext cx="4154487" cy="4573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7A2140FA-0818-4A77-BFE3-3B0683DF8BCD}" type="slidenum">
              <a:rPr lang="en-AU"/>
              <a:pPr>
                <a:defRPr/>
              </a:pPr>
              <a:t>‹#›</a:t>
            </a:fld>
            <a:r>
              <a:rPr lang="en-AU" dirty="0"/>
              <a:t>  |</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8" name="Slide Number Placeholder 17"/>
          <p:cNvSpPr>
            <a:spLocks noGrp="1"/>
          </p:cNvSpPr>
          <p:nvPr>
            <p:ph type="sldNum" sz="quarter" idx="11"/>
          </p:nvPr>
        </p:nvSpPr>
        <p:spPr/>
        <p:txBody>
          <a:bodyPr/>
          <a:lstStyle>
            <a:lvl1pPr>
              <a:defRPr/>
            </a:lvl1pPr>
          </a:lstStyle>
          <a:p>
            <a:pPr>
              <a:defRPr/>
            </a:pPr>
            <a:fld id="{82CD98EA-1430-4FCC-9A75-A8E1148F04A9}" type="slidenum">
              <a:rPr lang="en-AU"/>
              <a:pPr>
                <a:defRPr/>
              </a:pPr>
              <a:t>‹#›</a:t>
            </a:fld>
            <a:r>
              <a:rPr lang="en-AU" dirty="0"/>
              <a:t>  |</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4" name="Slide Number Placeholder 17"/>
          <p:cNvSpPr>
            <a:spLocks noGrp="1"/>
          </p:cNvSpPr>
          <p:nvPr>
            <p:ph type="sldNum" sz="quarter" idx="11"/>
          </p:nvPr>
        </p:nvSpPr>
        <p:spPr/>
        <p:txBody>
          <a:bodyPr/>
          <a:lstStyle>
            <a:lvl1pPr>
              <a:defRPr/>
            </a:lvl1pPr>
          </a:lstStyle>
          <a:p>
            <a:pPr>
              <a:defRPr/>
            </a:pPr>
            <a:fld id="{8CF52B2A-28C7-4EC1-B14D-4A399680A879}" type="slidenum">
              <a:rPr lang="en-AU"/>
              <a:pPr>
                <a:defRPr/>
              </a:pPr>
              <a:t>‹#›</a:t>
            </a:fld>
            <a:r>
              <a:rPr lang="en-AU" dirty="0"/>
              <a:t>  |</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3" name="Slide Number Placeholder 17"/>
          <p:cNvSpPr>
            <a:spLocks noGrp="1"/>
          </p:cNvSpPr>
          <p:nvPr>
            <p:ph type="sldNum" sz="quarter" idx="11"/>
          </p:nvPr>
        </p:nvSpPr>
        <p:spPr/>
        <p:txBody>
          <a:bodyPr/>
          <a:lstStyle>
            <a:lvl1pPr>
              <a:defRPr/>
            </a:lvl1pPr>
          </a:lstStyle>
          <a:p>
            <a:pPr>
              <a:defRPr/>
            </a:pPr>
            <a:fld id="{4C19FC78-86CE-4D01-BC5B-0F4FB4DC859C}" type="slidenum">
              <a:rPr lang="en-AU"/>
              <a:pPr>
                <a:defRPr/>
              </a:pPr>
              <a:t>‹#›</a:t>
            </a:fld>
            <a:r>
              <a:rPr lang="en-AU" dirty="0"/>
              <a:t>  |</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A96865DF-303E-4DD5-B6B9-8B174F8C9692}" type="slidenum">
              <a:rPr lang="en-AU"/>
              <a:pPr>
                <a:defRPr/>
              </a:pPr>
              <a:t>‹#›</a:t>
            </a:fld>
            <a:r>
              <a:rPr lang="en-AU" dirty="0"/>
              <a:t>  |</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489C062C-899D-4CC2-85A2-9C52E417362C}" type="slidenum">
              <a:rPr lang="en-AU"/>
              <a:pPr>
                <a:defRPr/>
              </a:pPr>
              <a:t>‹#›</a:t>
            </a:fld>
            <a:r>
              <a:rPr lang="en-AU" dirty="0"/>
              <a:t>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2 Colum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US" smtClean="0"/>
              <a:t>Click to edit Master title style</a:t>
            </a:r>
            <a:endParaRPr lang="en-AU" dirty="0"/>
          </a:p>
        </p:txBody>
      </p:sp>
      <p:sp>
        <p:nvSpPr>
          <p:cNvPr id="3" name="Content Placeholder 2"/>
          <p:cNvSpPr>
            <a:spLocks noGrp="1"/>
          </p:cNvSpPr>
          <p:nvPr>
            <p:ph idx="1"/>
          </p:nvPr>
        </p:nvSpPr>
        <p:spPr/>
        <p:txBody>
          <a:bodyPr numCol="2" spcCol="360000"/>
          <a:lstStyle>
            <a:lvl1pPr>
              <a:defRPr sz="24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BEAEBA4B-314A-4F82-A638-68A6BBE55966}" type="slidenum">
              <a:rPr lang="en-AU"/>
              <a:pPr>
                <a:defRPr/>
              </a:pPr>
              <a:t>‹#›</a:t>
            </a:fld>
            <a:r>
              <a:rPr lang="en-AU" dirty="0"/>
              <a:t>  |</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BF287F2E-8D6D-4F5D-9565-6EA610CFACB8}" type="slidenum">
              <a:rPr lang="en-AU"/>
              <a:pPr>
                <a:defRPr/>
              </a:pPr>
              <a:t>‹#›</a:t>
            </a:fld>
            <a:r>
              <a:rPr lang="en-AU" dirty="0"/>
              <a:t>  |</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274638"/>
            <a:ext cx="2114550" cy="556736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358775" y="274638"/>
            <a:ext cx="6194425" cy="5567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ED7E21DC-30EF-4CC6-8F36-A99AF0A398F3}" type="slidenum">
              <a:rPr lang="en-AU"/>
              <a:pPr>
                <a:defRPr/>
              </a:pPr>
              <a:t>‹#›</a:t>
            </a:fld>
            <a:r>
              <a:rPr lang="en-AU" dirty="0"/>
              <a:t>  |</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grpSp>
        <p:nvGrpSpPr>
          <p:cNvPr id="4" name="Group 29"/>
          <p:cNvGrpSpPr>
            <a:grpSpLocks/>
          </p:cNvGrpSpPr>
          <p:nvPr/>
        </p:nvGrpSpPr>
        <p:grpSpPr bwMode="auto">
          <a:xfrm>
            <a:off x="1588" y="5500688"/>
            <a:ext cx="9170987" cy="1357312"/>
            <a:chOff x="1497" y="5500319"/>
            <a:chExt cx="9170984" cy="1357681"/>
          </a:xfrm>
        </p:grpSpPr>
        <p:sp>
          <p:nvSpPr>
            <p:cNvPr id="5" name="Rectangle 30"/>
            <p:cNvSpPr>
              <a:spLocks noChangeArrowheads="1"/>
            </p:cNvSpPr>
            <p:nvPr userDrawn="1"/>
          </p:nvSpPr>
          <p:spPr bwMode="auto">
            <a:xfrm>
              <a:off x="1497" y="5940176"/>
              <a:ext cx="9158284" cy="917824"/>
            </a:xfrm>
            <a:prstGeom prst="rect">
              <a:avLst/>
            </a:prstGeom>
            <a:noFill/>
            <a:ln w="9525" algn="ctr">
              <a:noFill/>
              <a:miter lim="800000"/>
              <a:headEnd/>
              <a:tailEnd/>
            </a:ln>
          </p:spPr>
          <p:txBody>
            <a:bodyPr anchor="ctr"/>
            <a:lstStyle/>
            <a:p>
              <a:pPr algn="ctr">
                <a:defRPr/>
              </a:pPr>
              <a:endParaRPr lang="en-US" dirty="0">
                <a:solidFill>
                  <a:srgbClr val="FFFFFF"/>
                </a:solidFill>
                <a:latin typeface="Calibri" pitchFamily="34" charset="0"/>
                <a:cs typeface="+mn-cs"/>
              </a:endParaRPr>
            </a:p>
          </p:txBody>
        </p:sp>
        <p:grpSp>
          <p:nvGrpSpPr>
            <p:cNvPr id="6" name="Group 31"/>
            <p:cNvGrpSpPr>
              <a:grpSpLocks/>
            </p:cNvGrpSpPr>
            <p:nvPr userDrawn="1"/>
          </p:nvGrpSpPr>
          <p:grpSpPr bwMode="auto">
            <a:xfrm>
              <a:off x="1497" y="5500319"/>
              <a:ext cx="9170984" cy="995633"/>
              <a:chOff x="1497" y="5500319"/>
              <a:chExt cx="9170984" cy="995633"/>
            </a:xfrm>
          </p:grpSpPr>
          <p:sp>
            <p:nvSpPr>
              <p:cNvPr id="21" name="Freeform 7"/>
              <p:cNvSpPr>
                <a:spLocks noEditPoints="1"/>
              </p:cNvSpPr>
              <p:nvPr userDrawn="1"/>
            </p:nvSpPr>
            <p:spPr bwMode="auto">
              <a:xfrm>
                <a:off x="1497" y="5563836"/>
                <a:ext cx="9170984" cy="932116"/>
              </a:xfrm>
              <a:custGeom>
                <a:avLst/>
                <a:gdLst>
                  <a:gd name="T0" fmla="*/ 2313 w 2880"/>
                  <a:gd name="T1" fmla="*/ 117 h 293"/>
                  <a:gd name="T2" fmla="*/ 0 w 2880"/>
                  <a:gd name="T3" fmla="*/ 117 h 293"/>
                  <a:gd name="T4" fmla="*/ 0 w 2880"/>
                  <a:gd name="T5" fmla="*/ 137 h 293"/>
                  <a:gd name="T6" fmla="*/ 2030 w 2880"/>
                  <a:gd name="T7" fmla="*/ 137 h 293"/>
                  <a:gd name="T8" fmla="*/ 2313 w 2880"/>
                  <a:gd name="T9" fmla="*/ 117 h 293"/>
                  <a:gd name="T10" fmla="*/ 2880 w 2880"/>
                  <a:gd name="T11" fmla="*/ 0 h 293"/>
                  <a:gd name="T12" fmla="*/ 2880 w 2880"/>
                  <a:gd name="T13" fmla="*/ 0 h 293"/>
                  <a:gd name="T14" fmla="*/ 2880 w 2880"/>
                  <a:gd name="T15" fmla="*/ 117 h 293"/>
                  <a:gd name="T16" fmla="*/ 2313 w 2880"/>
                  <a:gd name="T17" fmla="*/ 117 h 293"/>
                  <a:gd name="T18" fmla="*/ 2784 w 2880"/>
                  <a:gd name="T19" fmla="*/ 293 h 293"/>
                  <a:gd name="T20" fmla="*/ 2880 w 2880"/>
                  <a:gd name="T21" fmla="*/ 293 h 293"/>
                  <a:gd name="T22" fmla="*/ 2880 w 2880"/>
                  <a:gd name="T23" fmla="*/ 0 h 29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880"/>
                  <a:gd name="T37" fmla="*/ 0 h 293"/>
                  <a:gd name="T38" fmla="*/ 2880 w 2880"/>
                  <a:gd name="T39" fmla="*/ 293 h 29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880" h="293">
                    <a:moveTo>
                      <a:pt x="2313" y="117"/>
                    </a:moveTo>
                    <a:cubicBezTo>
                      <a:pt x="0" y="117"/>
                      <a:pt x="0" y="117"/>
                      <a:pt x="0" y="117"/>
                    </a:cubicBezTo>
                    <a:cubicBezTo>
                      <a:pt x="0" y="137"/>
                      <a:pt x="0" y="137"/>
                      <a:pt x="0" y="137"/>
                    </a:cubicBezTo>
                    <a:cubicBezTo>
                      <a:pt x="2030" y="137"/>
                      <a:pt x="2030" y="137"/>
                      <a:pt x="2030" y="137"/>
                    </a:cubicBezTo>
                    <a:cubicBezTo>
                      <a:pt x="2214" y="137"/>
                      <a:pt x="2274" y="132"/>
                      <a:pt x="2313" y="117"/>
                    </a:cubicBezTo>
                    <a:moveTo>
                      <a:pt x="2880" y="0"/>
                    </a:moveTo>
                    <a:cubicBezTo>
                      <a:pt x="2880" y="0"/>
                      <a:pt x="2880" y="0"/>
                      <a:pt x="2880" y="0"/>
                    </a:cubicBezTo>
                    <a:cubicBezTo>
                      <a:pt x="2880" y="117"/>
                      <a:pt x="2880" y="117"/>
                      <a:pt x="2880" y="117"/>
                    </a:cubicBezTo>
                    <a:cubicBezTo>
                      <a:pt x="2313" y="117"/>
                      <a:pt x="2313" y="117"/>
                      <a:pt x="2313" y="117"/>
                    </a:cubicBezTo>
                    <a:cubicBezTo>
                      <a:pt x="2411" y="197"/>
                      <a:pt x="2542" y="293"/>
                      <a:pt x="2784" y="293"/>
                    </a:cubicBezTo>
                    <a:cubicBezTo>
                      <a:pt x="2842" y="293"/>
                      <a:pt x="2880" y="293"/>
                      <a:pt x="2880" y="293"/>
                    </a:cubicBezTo>
                    <a:cubicBezTo>
                      <a:pt x="2880" y="0"/>
                      <a:pt x="2880" y="0"/>
                      <a:pt x="2880" y="0"/>
                    </a:cubicBezTo>
                  </a:path>
                </a:pathLst>
              </a:custGeom>
              <a:solidFill>
                <a:srgbClr val="007F9B"/>
              </a:solidFill>
              <a:ln w="9525">
                <a:noFill/>
                <a:round/>
                <a:headEnd/>
                <a:tailEnd/>
              </a:ln>
            </p:spPr>
            <p:txBody>
              <a:bodyPr/>
              <a:lstStyle/>
              <a:p>
                <a:pPr>
                  <a:defRPr/>
                </a:pPr>
                <a:endParaRPr lang="en-AU" dirty="0">
                  <a:cs typeface="+mn-cs"/>
                </a:endParaRPr>
              </a:p>
            </p:txBody>
          </p:sp>
          <p:sp>
            <p:nvSpPr>
              <p:cNvPr id="22" name="Freeform 8"/>
              <p:cNvSpPr>
                <a:spLocks noEditPoints="1"/>
              </p:cNvSpPr>
              <p:nvPr userDrawn="1"/>
            </p:nvSpPr>
            <p:spPr bwMode="auto">
              <a:xfrm>
                <a:off x="1497" y="5500319"/>
                <a:ext cx="9170984" cy="435093"/>
              </a:xfrm>
              <a:custGeom>
                <a:avLst/>
                <a:gdLst/>
                <a:ahLst/>
                <a:cxnLst>
                  <a:cxn ang="0">
                    <a:pos x="2880" y="20"/>
                  </a:cxn>
                  <a:cxn ang="0">
                    <a:pos x="2789" y="20"/>
                  </a:cxn>
                  <a:cxn ang="0">
                    <a:pos x="2313" y="137"/>
                  </a:cxn>
                  <a:cxn ang="0">
                    <a:pos x="2313" y="137"/>
                  </a:cxn>
                  <a:cxn ang="0">
                    <a:pos x="2880" y="137"/>
                  </a:cxn>
                  <a:cxn ang="0">
                    <a:pos x="2880" y="20"/>
                  </a:cxn>
                  <a:cxn ang="0">
                    <a:pos x="1860" y="0"/>
                  </a:cxn>
                  <a:cxn ang="0">
                    <a:pos x="0" y="0"/>
                  </a:cxn>
                  <a:cxn ang="0">
                    <a:pos x="0" y="137"/>
                  </a:cxn>
                  <a:cxn ang="0">
                    <a:pos x="2313" y="137"/>
                  </a:cxn>
                  <a:cxn ang="0">
                    <a:pos x="2313" y="137"/>
                  </a:cxn>
                  <a:cxn ang="0">
                    <a:pos x="2313" y="137"/>
                  </a:cxn>
                  <a:cxn ang="0">
                    <a:pos x="2313" y="137"/>
                  </a:cxn>
                  <a:cxn ang="0">
                    <a:pos x="1860" y="0"/>
                  </a:cxn>
                </a:cxnLst>
                <a:rect l="0" t="0" r="r" b="b"/>
                <a:pathLst>
                  <a:path w="2880" h="137">
                    <a:moveTo>
                      <a:pt x="2880" y="20"/>
                    </a:moveTo>
                    <a:cubicBezTo>
                      <a:pt x="2789" y="20"/>
                      <a:pt x="2789" y="20"/>
                      <a:pt x="2789" y="20"/>
                    </a:cubicBezTo>
                    <a:cubicBezTo>
                      <a:pt x="2500" y="20"/>
                      <a:pt x="2393" y="107"/>
                      <a:pt x="2313" y="137"/>
                    </a:cubicBezTo>
                    <a:cubicBezTo>
                      <a:pt x="2313" y="137"/>
                      <a:pt x="2313" y="137"/>
                      <a:pt x="2313" y="137"/>
                    </a:cubicBezTo>
                    <a:cubicBezTo>
                      <a:pt x="2880" y="137"/>
                      <a:pt x="2880" y="137"/>
                      <a:pt x="2880" y="137"/>
                    </a:cubicBezTo>
                    <a:cubicBezTo>
                      <a:pt x="2880" y="20"/>
                      <a:pt x="2880" y="20"/>
                      <a:pt x="2880" y="20"/>
                    </a:cubicBezTo>
                    <a:moveTo>
                      <a:pt x="1860" y="0"/>
                    </a:moveTo>
                    <a:cubicBezTo>
                      <a:pt x="0" y="0"/>
                      <a:pt x="0" y="0"/>
                      <a:pt x="0" y="0"/>
                    </a:cubicBezTo>
                    <a:cubicBezTo>
                      <a:pt x="0" y="137"/>
                      <a:pt x="0" y="137"/>
                      <a:pt x="0" y="137"/>
                    </a:cubicBezTo>
                    <a:cubicBezTo>
                      <a:pt x="2313" y="137"/>
                      <a:pt x="2313" y="137"/>
                      <a:pt x="2313" y="137"/>
                    </a:cubicBezTo>
                    <a:cubicBezTo>
                      <a:pt x="2313" y="137"/>
                      <a:pt x="2313" y="137"/>
                      <a:pt x="2313" y="137"/>
                    </a:cubicBezTo>
                    <a:cubicBezTo>
                      <a:pt x="2313" y="137"/>
                      <a:pt x="2313" y="137"/>
                      <a:pt x="2313" y="137"/>
                    </a:cubicBezTo>
                    <a:cubicBezTo>
                      <a:pt x="2313" y="137"/>
                      <a:pt x="2313" y="137"/>
                      <a:pt x="2313" y="137"/>
                    </a:cubicBezTo>
                    <a:cubicBezTo>
                      <a:pt x="2216" y="57"/>
                      <a:pt x="2053" y="0"/>
                      <a:pt x="1860" y="0"/>
                    </a:cubicBezTo>
                  </a:path>
                </a:pathLst>
              </a:custGeom>
              <a:solidFill>
                <a:schemeClr val="accent1">
                  <a:lumMod val="75000"/>
                </a:schemeClr>
              </a:solidFill>
              <a:ln w="9525">
                <a:noFill/>
                <a:round/>
                <a:headEnd/>
                <a:tailEnd/>
              </a:ln>
            </p:spPr>
            <p:txBody>
              <a:bodyPr/>
              <a:lstStyle/>
              <a:p>
                <a:pPr fontAlgn="auto">
                  <a:spcBef>
                    <a:spcPts val="0"/>
                  </a:spcBef>
                  <a:spcAft>
                    <a:spcPts val="0"/>
                  </a:spcAft>
                  <a:defRPr/>
                </a:pPr>
                <a:endParaRPr lang="en-AU" dirty="0">
                  <a:latin typeface="+mn-lt"/>
                  <a:cs typeface="+mn-cs"/>
                </a:endParaRPr>
              </a:p>
            </p:txBody>
          </p:sp>
          <p:sp>
            <p:nvSpPr>
              <p:cNvPr id="23" name="Freeform 9"/>
              <p:cNvSpPr>
                <a:spLocks/>
              </p:cNvSpPr>
              <p:nvPr userDrawn="1"/>
            </p:nvSpPr>
            <p:spPr bwMode="auto">
              <a:xfrm>
                <a:off x="1497" y="5563836"/>
                <a:ext cx="7365998" cy="431917"/>
              </a:xfrm>
              <a:custGeom>
                <a:avLst/>
                <a:gdLst/>
                <a:ahLst/>
                <a:cxnLst>
                  <a:cxn ang="0">
                    <a:pos x="2313" y="117"/>
                  </a:cxn>
                  <a:cxn ang="0">
                    <a:pos x="1860" y="0"/>
                  </a:cxn>
                  <a:cxn ang="0">
                    <a:pos x="0" y="0"/>
                  </a:cxn>
                  <a:cxn ang="0">
                    <a:pos x="0" y="136"/>
                  </a:cxn>
                  <a:cxn ang="0">
                    <a:pos x="2030" y="136"/>
                  </a:cxn>
                  <a:cxn ang="0">
                    <a:pos x="2313" y="117"/>
                  </a:cxn>
                </a:cxnLst>
                <a:rect l="0" t="0" r="r" b="b"/>
                <a:pathLst>
                  <a:path w="2313" h="136">
                    <a:moveTo>
                      <a:pt x="2313" y="117"/>
                    </a:moveTo>
                    <a:cubicBezTo>
                      <a:pt x="2204" y="55"/>
                      <a:pt x="2053" y="0"/>
                      <a:pt x="1860" y="0"/>
                    </a:cubicBezTo>
                    <a:cubicBezTo>
                      <a:pt x="0" y="0"/>
                      <a:pt x="0" y="0"/>
                      <a:pt x="0" y="0"/>
                    </a:cubicBezTo>
                    <a:cubicBezTo>
                      <a:pt x="0" y="136"/>
                      <a:pt x="0" y="136"/>
                      <a:pt x="0" y="136"/>
                    </a:cubicBezTo>
                    <a:cubicBezTo>
                      <a:pt x="2030" y="136"/>
                      <a:pt x="2030" y="136"/>
                      <a:pt x="2030" y="136"/>
                    </a:cubicBezTo>
                    <a:cubicBezTo>
                      <a:pt x="2214" y="136"/>
                      <a:pt x="2274" y="132"/>
                      <a:pt x="2313" y="117"/>
                    </a:cubicBezTo>
                  </a:path>
                </a:pathLst>
              </a:custGeom>
              <a:solidFill>
                <a:schemeClr val="accent2"/>
              </a:solidFill>
              <a:ln w="9525">
                <a:noFill/>
                <a:round/>
                <a:headEnd/>
                <a:tailEnd/>
              </a:ln>
            </p:spPr>
            <p:txBody>
              <a:bodyPr/>
              <a:lstStyle/>
              <a:p>
                <a:pPr fontAlgn="auto">
                  <a:spcBef>
                    <a:spcPts val="0"/>
                  </a:spcBef>
                  <a:spcAft>
                    <a:spcPts val="0"/>
                  </a:spcAft>
                  <a:defRPr/>
                </a:pPr>
                <a:endParaRPr lang="en-AU" dirty="0">
                  <a:latin typeface="+mn-lt"/>
                  <a:cs typeface="+mn-cs"/>
                </a:endParaRPr>
              </a:p>
            </p:txBody>
          </p:sp>
          <p:sp>
            <p:nvSpPr>
              <p:cNvPr id="24" name="Freeform 10"/>
              <p:cNvSpPr>
                <a:spLocks/>
              </p:cNvSpPr>
              <p:nvPr userDrawn="1"/>
            </p:nvSpPr>
            <p:spPr bwMode="auto">
              <a:xfrm>
                <a:off x="7367495" y="5563836"/>
                <a:ext cx="1804986" cy="868598"/>
              </a:xfrm>
              <a:custGeom>
                <a:avLst/>
                <a:gdLst/>
                <a:ahLst/>
                <a:cxnLst>
                  <a:cxn ang="0">
                    <a:pos x="476" y="0"/>
                  </a:cxn>
                  <a:cxn ang="0">
                    <a:pos x="0" y="117"/>
                  </a:cxn>
                  <a:cxn ang="0">
                    <a:pos x="471" y="273"/>
                  </a:cxn>
                  <a:cxn ang="0">
                    <a:pos x="567" y="273"/>
                  </a:cxn>
                  <a:cxn ang="0">
                    <a:pos x="567" y="0"/>
                  </a:cxn>
                  <a:cxn ang="0">
                    <a:pos x="476" y="0"/>
                  </a:cxn>
                </a:cxnLst>
                <a:rect l="0" t="0" r="r" b="b"/>
                <a:pathLst>
                  <a:path w="567" h="273">
                    <a:moveTo>
                      <a:pt x="476" y="0"/>
                    </a:moveTo>
                    <a:cubicBezTo>
                      <a:pt x="187" y="0"/>
                      <a:pt x="80" y="87"/>
                      <a:pt x="0" y="117"/>
                    </a:cubicBezTo>
                    <a:cubicBezTo>
                      <a:pt x="128" y="190"/>
                      <a:pt x="229" y="273"/>
                      <a:pt x="471" y="273"/>
                    </a:cubicBezTo>
                    <a:cubicBezTo>
                      <a:pt x="529" y="273"/>
                      <a:pt x="567" y="273"/>
                      <a:pt x="567" y="273"/>
                    </a:cubicBezTo>
                    <a:cubicBezTo>
                      <a:pt x="567" y="0"/>
                      <a:pt x="567" y="0"/>
                      <a:pt x="567" y="0"/>
                    </a:cubicBezTo>
                    <a:lnTo>
                      <a:pt x="476" y="0"/>
                    </a:lnTo>
                    <a:close/>
                  </a:path>
                </a:pathLst>
              </a:custGeom>
              <a:solidFill>
                <a:srgbClr val="FFFFFF"/>
              </a:solidFill>
              <a:ln w="9525">
                <a:noFill/>
                <a:round/>
                <a:headEnd/>
                <a:tailEnd/>
              </a:ln>
            </p:spPr>
            <p:txBody>
              <a:bodyPr/>
              <a:lstStyle/>
              <a:p>
                <a:pPr fontAlgn="auto">
                  <a:spcBef>
                    <a:spcPts val="0"/>
                  </a:spcBef>
                  <a:spcAft>
                    <a:spcPts val="0"/>
                  </a:spcAft>
                  <a:defRPr/>
                </a:pPr>
                <a:endParaRPr lang="en-AU" dirty="0">
                  <a:latin typeface="+mn-lt"/>
                  <a:cs typeface="+mn-cs"/>
                </a:endParaRPr>
              </a:p>
            </p:txBody>
          </p:sp>
        </p:grpSp>
        <p:pic>
          <p:nvPicPr>
            <p:cNvPr id="7" name="Picture 78"/>
            <p:cNvPicPr>
              <a:picLocks noChangeAspect="1" noChangeArrowheads="1"/>
            </p:cNvPicPr>
            <p:nvPr userDrawn="1"/>
          </p:nvPicPr>
          <p:blipFill>
            <a:blip r:embed="rId2"/>
            <a:srcRect/>
            <a:stretch>
              <a:fillRect/>
            </a:stretch>
          </p:blipFill>
          <p:spPr bwMode="auto">
            <a:xfrm>
              <a:off x="8169275" y="5675743"/>
              <a:ext cx="655638" cy="655637"/>
            </a:xfrm>
            <a:prstGeom prst="rect">
              <a:avLst/>
            </a:prstGeom>
            <a:noFill/>
            <a:ln w="9525">
              <a:noFill/>
              <a:miter lim="800000"/>
              <a:headEnd/>
              <a:tailEnd/>
            </a:ln>
          </p:spPr>
        </p:pic>
        <p:grpSp>
          <p:nvGrpSpPr>
            <p:cNvPr id="8" name="Group 19"/>
            <p:cNvGrpSpPr/>
            <p:nvPr userDrawn="1"/>
          </p:nvGrpSpPr>
          <p:grpSpPr>
            <a:xfrm>
              <a:off x="360000" y="5807505"/>
              <a:ext cx="814388" cy="95250"/>
              <a:chOff x="3495675" y="5969000"/>
              <a:chExt cx="814388" cy="95250"/>
            </a:xfrm>
            <a:solidFill>
              <a:schemeClr val="accent1"/>
            </a:solidFill>
          </p:grpSpPr>
          <p:sp>
            <p:nvSpPr>
              <p:cNvPr id="9" name="Freeform 26"/>
              <p:cNvSpPr>
                <a:spLocks/>
              </p:cNvSpPr>
              <p:nvPr/>
            </p:nvSpPr>
            <p:spPr bwMode="auto">
              <a:xfrm>
                <a:off x="34956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1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1"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1" y="13"/>
                      <a:pt x="21" y="13"/>
                      <a:pt x="21"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0" name="Freeform 27"/>
              <p:cNvSpPr>
                <a:spLocks/>
              </p:cNvSpPr>
              <p:nvPr/>
            </p:nvSpPr>
            <p:spPr bwMode="auto">
              <a:xfrm>
                <a:off x="360362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1" name="Freeform 28"/>
              <p:cNvSpPr>
                <a:spLocks/>
              </p:cNvSpPr>
              <p:nvPr/>
            </p:nvSpPr>
            <p:spPr bwMode="auto">
              <a:xfrm>
                <a:off x="37115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9"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2" name="Oval 29"/>
              <p:cNvSpPr>
                <a:spLocks noChangeArrowheads="1"/>
              </p:cNvSpPr>
              <p:nvPr/>
            </p:nvSpPr>
            <p:spPr bwMode="auto">
              <a:xfrm>
                <a:off x="3819525" y="6042025"/>
                <a:ext cx="19050" cy="22225"/>
              </a:xfrm>
              <a:prstGeom prst="ellipse">
                <a:avLst/>
              </a:prstGeom>
              <a:grpFill/>
              <a:ln>
                <a:noFill/>
              </a:ln>
              <a:extLst/>
            </p:spPr>
            <p:txBody>
              <a:bodyPr/>
              <a:lstStyle/>
              <a:p>
                <a:pPr fontAlgn="auto">
                  <a:spcBef>
                    <a:spcPts val="0"/>
                  </a:spcBef>
                  <a:spcAft>
                    <a:spcPts val="0"/>
                  </a:spcAft>
                  <a:defRPr/>
                </a:pPr>
                <a:endParaRPr lang="en-AU" dirty="0">
                  <a:latin typeface="+mn-lt"/>
                  <a:cs typeface="+mn-cs"/>
                </a:endParaRPr>
              </a:p>
            </p:txBody>
          </p:sp>
          <p:sp>
            <p:nvSpPr>
              <p:cNvPr id="13" name="Freeform 30"/>
              <p:cNvSpPr>
                <a:spLocks/>
              </p:cNvSpPr>
              <p:nvPr/>
            </p:nvSpPr>
            <p:spPr bwMode="auto">
              <a:xfrm>
                <a:off x="3851275" y="5997575"/>
                <a:ext cx="50800" cy="66675"/>
              </a:xfrm>
              <a:custGeom>
                <a:avLst/>
                <a:gdLst>
                  <a:gd name="T0" fmla="*/ 16 w 16"/>
                  <a:gd name="T1" fmla="*/ 20 h 21"/>
                  <a:gd name="T2" fmla="*/ 10 w 16"/>
                  <a:gd name="T3" fmla="*/ 21 h 21"/>
                  <a:gd name="T4" fmla="*/ 0 w 16"/>
                  <a:gd name="T5" fmla="*/ 11 h 21"/>
                  <a:gd name="T6" fmla="*/ 10 w 16"/>
                  <a:gd name="T7" fmla="*/ 0 h 21"/>
                  <a:gd name="T8" fmla="*/ 16 w 16"/>
                  <a:gd name="T9" fmla="*/ 1 h 21"/>
                  <a:gd name="T10" fmla="*/ 14 w 16"/>
                  <a:gd name="T11" fmla="*/ 5 h 21"/>
                  <a:gd name="T12" fmla="*/ 11 w 16"/>
                  <a:gd name="T13" fmla="*/ 4 h 21"/>
                  <a:gd name="T14" fmla="*/ 6 w 16"/>
                  <a:gd name="T15" fmla="*/ 10 h 21"/>
                  <a:gd name="T16" fmla="*/ 11 w 16"/>
                  <a:gd name="T17" fmla="*/ 17 h 21"/>
                  <a:gd name="T18" fmla="*/ 15 w 16"/>
                  <a:gd name="T19" fmla="*/ 16 h 21"/>
                  <a:gd name="T20" fmla="*/ 16 w 16"/>
                  <a:gd name="T21"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1">
                    <a:moveTo>
                      <a:pt x="16" y="20"/>
                    </a:moveTo>
                    <a:cubicBezTo>
                      <a:pt x="14" y="21"/>
                      <a:pt x="12" y="21"/>
                      <a:pt x="10" y="21"/>
                    </a:cubicBezTo>
                    <a:cubicBezTo>
                      <a:pt x="3" y="21"/>
                      <a:pt x="0" y="17"/>
                      <a:pt x="0" y="11"/>
                    </a:cubicBezTo>
                    <a:cubicBezTo>
                      <a:pt x="0" y="4"/>
                      <a:pt x="4" y="0"/>
                      <a:pt x="10" y="0"/>
                    </a:cubicBezTo>
                    <a:cubicBezTo>
                      <a:pt x="12" y="0"/>
                      <a:pt x="14" y="0"/>
                      <a:pt x="16" y="1"/>
                    </a:cubicBezTo>
                    <a:cubicBezTo>
                      <a:pt x="14" y="5"/>
                      <a:pt x="14" y="5"/>
                      <a:pt x="14" y="5"/>
                    </a:cubicBezTo>
                    <a:cubicBezTo>
                      <a:pt x="13" y="4"/>
                      <a:pt x="12" y="4"/>
                      <a:pt x="11" y="4"/>
                    </a:cubicBezTo>
                    <a:cubicBezTo>
                      <a:pt x="7" y="4"/>
                      <a:pt x="6" y="6"/>
                      <a:pt x="6" y="10"/>
                    </a:cubicBezTo>
                    <a:cubicBezTo>
                      <a:pt x="6" y="15"/>
                      <a:pt x="7" y="17"/>
                      <a:pt x="11" y="17"/>
                    </a:cubicBezTo>
                    <a:cubicBezTo>
                      <a:pt x="12" y="17"/>
                      <a:pt x="14" y="17"/>
                      <a:pt x="15" y="16"/>
                    </a:cubicBezTo>
                    <a:lnTo>
                      <a:pt x="16" y="20"/>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4" name="Freeform 31"/>
              <p:cNvSpPr>
                <a:spLocks/>
              </p:cNvSpPr>
              <p:nvPr/>
            </p:nvSpPr>
            <p:spPr bwMode="auto">
              <a:xfrm>
                <a:off x="3911600" y="5997575"/>
                <a:ext cx="47625" cy="66675"/>
              </a:xfrm>
              <a:custGeom>
                <a:avLst/>
                <a:gdLst>
                  <a:gd name="T0" fmla="*/ 6 w 15"/>
                  <a:gd name="T1" fmla="*/ 21 h 21"/>
                  <a:gd name="T2" fmla="*/ 0 w 15"/>
                  <a:gd name="T3" fmla="*/ 20 h 21"/>
                  <a:gd name="T4" fmla="*/ 1 w 15"/>
                  <a:gd name="T5" fmla="*/ 16 h 21"/>
                  <a:gd name="T6" fmla="*/ 6 w 15"/>
                  <a:gd name="T7" fmla="*/ 17 h 21"/>
                  <a:gd name="T8" fmla="*/ 9 w 15"/>
                  <a:gd name="T9" fmla="*/ 15 h 21"/>
                  <a:gd name="T10" fmla="*/ 6 w 15"/>
                  <a:gd name="T11" fmla="*/ 12 h 21"/>
                  <a:gd name="T12" fmla="*/ 0 w 15"/>
                  <a:gd name="T13" fmla="*/ 6 h 21"/>
                  <a:gd name="T14" fmla="*/ 8 w 15"/>
                  <a:gd name="T15" fmla="*/ 0 h 21"/>
                  <a:gd name="T16" fmla="*/ 13 w 15"/>
                  <a:gd name="T17" fmla="*/ 0 h 21"/>
                  <a:gd name="T18" fmla="*/ 13 w 15"/>
                  <a:gd name="T19" fmla="*/ 4 h 21"/>
                  <a:gd name="T20" fmla="*/ 9 w 15"/>
                  <a:gd name="T21" fmla="*/ 4 h 21"/>
                  <a:gd name="T22" fmla="*/ 6 w 15"/>
                  <a:gd name="T23" fmla="*/ 6 h 21"/>
                  <a:gd name="T24" fmla="*/ 9 w 15"/>
                  <a:gd name="T25" fmla="*/ 9 h 21"/>
                  <a:gd name="T26" fmla="*/ 15 w 15"/>
                  <a:gd name="T27" fmla="*/ 14 h 21"/>
                  <a:gd name="T28" fmla="*/ 6 w 15"/>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1">
                    <a:moveTo>
                      <a:pt x="6" y="21"/>
                    </a:moveTo>
                    <a:cubicBezTo>
                      <a:pt x="4" y="21"/>
                      <a:pt x="2" y="21"/>
                      <a:pt x="0" y="20"/>
                    </a:cubicBezTo>
                    <a:cubicBezTo>
                      <a:pt x="1" y="16"/>
                      <a:pt x="1" y="16"/>
                      <a:pt x="1" y="16"/>
                    </a:cubicBezTo>
                    <a:cubicBezTo>
                      <a:pt x="3" y="17"/>
                      <a:pt x="5" y="17"/>
                      <a:pt x="6" y="17"/>
                    </a:cubicBezTo>
                    <a:cubicBezTo>
                      <a:pt x="8" y="17"/>
                      <a:pt x="9" y="16"/>
                      <a:pt x="9" y="15"/>
                    </a:cubicBezTo>
                    <a:cubicBezTo>
                      <a:pt x="9" y="14"/>
                      <a:pt x="8" y="13"/>
                      <a:pt x="6" y="12"/>
                    </a:cubicBezTo>
                    <a:cubicBezTo>
                      <a:pt x="3" y="11"/>
                      <a:pt x="0" y="10"/>
                      <a:pt x="0" y="6"/>
                    </a:cubicBezTo>
                    <a:cubicBezTo>
                      <a:pt x="0" y="2"/>
                      <a:pt x="3" y="0"/>
                      <a:pt x="8" y="0"/>
                    </a:cubicBezTo>
                    <a:cubicBezTo>
                      <a:pt x="10" y="0"/>
                      <a:pt x="12" y="0"/>
                      <a:pt x="13" y="0"/>
                    </a:cubicBezTo>
                    <a:cubicBezTo>
                      <a:pt x="13" y="4"/>
                      <a:pt x="13" y="4"/>
                      <a:pt x="13" y="4"/>
                    </a:cubicBezTo>
                    <a:cubicBezTo>
                      <a:pt x="11" y="4"/>
                      <a:pt x="10" y="4"/>
                      <a:pt x="9" y="4"/>
                    </a:cubicBezTo>
                    <a:cubicBezTo>
                      <a:pt x="6" y="4"/>
                      <a:pt x="6" y="5"/>
                      <a:pt x="6" y="6"/>
                    </a:cubicBezTo>
                    <a:cubicBezTo>
                      <a:pt x="6" y="7"/>
                      <a:pt x="7" y="8"/>
                      <a:pt x="9" y="9"/>
                    </a:cubicBezTo>
                    <a:cubicBezTo>
                      <a:pt x="13" y="10"/>
                      <a:pt x="15" y="11"/>
                      <a:pt x="15" y="14"/>
                    </a:cubicBezTo>
                    <a:cubicBezTo>
                      <a:pt x="15" y="18"/>
                      <a:pt x="11" y="21"/>
                      <a:pt x="6" y="21"/>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5" name="Freeform 32"/>
              <p:cNvSpPr>
                <a:spLocks noEditPoints="1"/>
              </p:cNvSpPr>
              <p:nvPr/>
            </p:nvSpPr>
            <p:spPr bwMode="auto">
              <a:xfrm>
                <a:off x="3965575" y="5969000"/>
                <a:ext cx="28575" cy="95250"/>
              </a:xfrm>
              <a:custGeom>
                <a:avLst/>
                <a:gdLst>
                  <a:gd name="T0" fmla="*/ 4 w 9"/>
                  <a:gd name="T1" fmla="*/ 30 h 30"/>
                  <a:gd name="T2" fmla="*/ 4 w 9"/>
                  <a:gd name="T3" fmla="*/ 13 h 30"/>
                  <a:gd name="T4" fmla="*/ 0 w 9"/>
                  <a:gd name="T5" fmla="*/ 13 h 30"/>
                  <a:gd name="T6" fmla="*/ 0 w 9"/>
                  <a:gd name="T7" fmla="*/ 9 h 30"/>
                  <a:gd name="T8" fmla="*/ 9 w 9"/>
                  <a:gd name="T9" fmla="*/ 9 h 30"/>
                  <a:gd name="T10" fmla="*/ 9 w 9"/>
                  <a:gd name="T11" fmla="*/ 30 h 30"/>
                  <a:gd name="T12" fmla="*/ 4 w 9"/>
                  <a:gd name="T13" fmla="*/ 30 h 30"/>
                  <a:gd name="T14" fmla="*/ 6 w 9"/>
                  <a:gd name="T15" fmla="*/ 6 h 30"/>
                  <a:gd name="T16" fmla="*/ 3 w 9"/>
                  <a:gd name="T17" fmla="*/ 3 h 30"/>
                  <a:gd name="T18" fmla="*/ 6 w 9"/>
                  <a:gd name="T19" fmla="*/ 0 h 30"/>
                  <a:gd name="T20" fmla="*/ 9 w 9"/>
                  <a:gd name="T21" fmla="*/ 3 h 30"/>
                  <a:gd name="T22" fmla="*/ 6 w 9"/>
                  <a:gd name="T2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0">
                    <a:moveTo>
                      <a:pt x="4" y="30"/>
                    </a:moveTo>
                    <a:cubicBezTo>
                      <a:pt x="4" y="13"/>
                      <a:pt x="4" y="13"/>
                      <a:pt x="4" y="13"/>
                    </a:cubicBezTo>
                    <a:cubicBezTo>
                      <a:pt x="0" y="13"/>
                      <a:pt x="0" y="13"/>
                      <a:pt x="0" y="13"/>
                    </a:cubicBezTo>
                    <a:cubicBezTo>
                      <a:pt x="0" y="9"/>
                      <a:pt x="0" y="9"/>
                      <a:pt x="0" y="9"/>
                    </a:cubicBezTo>
                    <a:cubicBezTo>
                      <a:pt x="9" y="9"/>
                      <a:pt x="9" y="9"/>
                      <a:pt x="9" y="9"/>
                    </a:cubicBezTo>
                    <a:cubicBezTo>
                      <a:pt x="9" y="30"/>
                      <a:pt x="9" y="30"/>
                      <a:pt x="9" y="30"/>
                    </a:cubicBezTo>
                    <a:lnTo>
                      <a:pt x="4" y="30"/>
                    </a:lnTo>
                    <a:close/>
                    <a:moveTo>
                      <a:pt x="6" y="6"/>
                    </a:moveTo>
                    <a:cubicBezTo>
                      <a:pt x="4" y="6"/>
                      <a:pt x="3" y="5"/>
                      <a:pt x="3" y="3"/>
                    </a:cubicBezTo>
                    <a:cubicBezTo>
                      <a:pt x="3" y="1"/>
                      <a:pt x="4" y="0"/>
                      <a:pt x="6" y="0"/>
                    </a:cubicBezTo>
                    <a:cubicBezTo>
                      <a:pt x="8" y="0"/>
                      <a:pt x="9" y="1"/>
                      <a:pt x="9" y="3"/>
                    </a:cubicBezTo>
                    <a:cubicBezTo>
                      <a:pt x="9" y="5"/>
                      <a:pt x="8" y="6"/>
                      <a:pt x="6" y="6"/>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6" name="Freeform 33"/>
              <p:cNvSpPr>
                <a:spLocks/>
              </p:cNvSpPr>
              <p:nvPr/>
            </p:nvSpPr>
            <p:spPr bwMode="auto">
              <a:xfrm>
                <a:off x="4013200" y="5997575"/>
                <a:ext cx="39687" cy="66675"/>
              </a:xfrm>
              <a:custGeom>
                <a:avLst/>
                <a:gdLst>
                  <a:gd name="T0" fmla="*/ 11 w 12"/>
                  <a:gd name="T1" fmla="*/ 5 h 21"/>
                  <a:gd name="T2" fmla="*/ 9 w 12"/>
                  <a:gd name="T3" fmla="*/ 5 h 21"/>
                  <a:gd name="T4" fmla="*/ 5 w 12"/>
                  <a:gd name="T5" fmla="*/ 8 h 21"/>
                  <a:gd name="T6" fmla="*/ 5 w 12"/>
                  <a:gd name="T7" fmla="*/ 21 h 21"/>
                  <a:gd name="T8" fmla="*/ 0 w 12"/>
                  <a:gd name="T9" fmla="*/ 21 h 21"/>
                  <a:gd name="T10" fmla="*/ 0 w 12"/>
                  <a:gd name="T11" fmla="*/ 0 h 21"/>
                  <a:gd name="T12" fmla="*/ 4 w 12"/>
                  <a:gd name="T13" fmla="*/ 0 h 21"/>
                  <a:gd name="T14" fmla="*/ 4 w 12"/>
                  <a:gd name="T15" fmla="*/ 4 h 21"/>
                  <a:gd name="T16" fmla="*/ 10 w 12"/>
                  <a:gd name="T17" fmla="*/ 0 h 21"/>
                  <a:gd name="T18" fmla="*/ 12 w 12"/>
                  <a:gd name="T19" fmla="*/ 0 h 21"/>
                  <a:gd name="T20" fmla="*/ 11 w 12"/>
                  <a:gd name="T21"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21">
                    <a:moveTo>
                      <a:pt x="11" y="5"/>
                    </a:moveTo>
                    <a:cubicBezTo>
                      <a:pt x="11" y="5"/>
                      <a:pt x="10" y="5"/>
                      <a:pt x="9" y="5"/>
                    </a:cubicBezTo>
                    <a:cubicBezTo>
                      <a:pt x="8" y="5"/>
                      <a:pt x="7" y="6"/>
                      <a:pt x="5" y="8"/>
                    </a:cubicBezTo>
                    <a:cubicBezTo>
                      <a:pt x="5" y="21"/>
                      <a:pt x="5" y="21"/>
                      <a:pt x="5" y="21"/>
                    </a:cubicBezTo>
                    <a:cubicBezTo>
                      <a:pt x="0" y="21"/>
                      <a:pt x="0" y="21"/>
                      <a:pt x="0" y="21"/>
                    </a:cubicBezTo>
                    <a:cubicBezTo>
                      <a:pt x="0" y="0"/>
                      <a:pt x="0" y="0"/>
                      <a:pt x="0" y="0"/>
                    </a:cubicBezTo>
                    <a:cubicBezTo>
                      <a:pt x="4" y="0"/>
                      <a:pt x="4" y="0"/>
                      <a:pt x="4" y="0"/>
                    </a:cubicBezTo>
                    <a:cubicBezTo>
                      <a:pt x="4" y="4"/>
                      <a:pt x="4" y="4"/>
                      <a:pt x="4" y="4"/>
                    </a:cubicBezTo>
                    <a:cubicBezTo>
                      <a:pt x="6" y="1"/>
                      <a:pt x="8" y="0"/>
                      <a:pt x="10" y="0"/>
                    </a:cubicBezTo>
                    <a:cubicBezTo>
                      <a:pt x="11" y="0"/>
                      <a:pt x="11" y="0"/>
                      <a:pt x="12" y="0"/>
                    </a:cubicBezTo>
                    <a:lnTo>
                      <a:pt x="11" y="5"/>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7" name="Freeform 34"/>
              <p:cNvSpPr>
                <a:spLocks noEditPoints="1"/>
              </p:cNvSpPr>
              <p:nvPr/>
            </p:nvSpPr>
            <p:spPr bwMode="auto">
              <a:xfrm>
                <a:off x="4062413" y="5997575"/>
                <a:ext cx="66675" cy="66675"/>
              </a:xfrm>
              <a:custGeom>
                <a:avLst/>
                <a:gdLst>
                  <a:gd name="T0" fmla="*/ 10 w 21"/>
                  <a:gd name="T1" fmla="*/ 21 h 21"/>
                  <a:gd name="T2" fmla="*/ 0 w 21"/>
                  <a:gd name="T3" fmla="*/ 11 h 21"/>
                  <a:gd name="T4" fmla="*/ 10 w 21"/>
                  <a:gd name="T5" fmla="*/ 0 h 21"/>
                  <a:gd name="T6" fmla="*/ 21 w 21"/>
                  <a:gd name="T7" fmla="*/ 10 h 21"/>
                  <a:gd name="T8" fmla="*/ 10 w 21"/>
                  <a:gd name="T9" fmla="*/ 21 h 21"/>
                  <a:gd name="T10" fmla="*/ 10 w 21"/>
                  <a:gd name="T11" fmla="*/ 4 h 21"/>
                  <a:gd name="T12" fmla="*/ 5 w 21"/>
                  <a:gd name="T13" fmla="*/ 10 h 21"/>
                  <a:gd name="T14" fmla="*/ 10 w 21"/>
                  <a:gd name="T15" fmla="*/ 17 h 21"/>
                  <a:gd name="T16" fmla="*/ 15 w 21"/>
                  <a:gd name="T17" fmla="*/ 11 h 21"/>
                  <a:gd name="T18" fmla="*/ 10 w 21"/>
                  <a:gd name="T19"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21">
                    <a:moveTo>
                      <a:pt x="10" y="21"/>
                    </a:moveTo>
                    <a:cubicBezTo>
                      <a:pt x="3" y="21"/>
                      <a:pt x="0" y="17"/>
                      <a:pt x="0" y="11"/>
                    </a:cubicBezTo>
                    <a:cubicBezTo>
                      <a:pt x="0" y="4"/>
                      <a:pt x="3" y="0"/>
                      <a:pt x="10" y="0"/>
                    </a:cubicBezTo>
                    <a:cubicBezTo>
                      <a:pt x="17" y="0"/>
                      <a:pt x="21" y="4"/>
                      <a:pt x="21" y="10"/>
                    </a:cubicBezTo>
                    <a:cubicBezTo>
                      <a:pt x="21" y="17"/>
                      <a:pt x="17" y="21"/>
                      <a:pt x="10" y="21"/>
                    </a:cubicBezTo>
                    <a:moveTo>
                      <a:pt x="10" y="4"/>
                    </a:moveTo>
                    <a:cubicBezTo>
                      <a:pt x="7" y="4"/>
                      <a:pt x="5" y="7"/>
                      <a:pt x="5" y="10"/>
                    </a:cubicBezTo>
                    <a:cubicBezTo>
                      <a:pt x="5" y="14"/>
                      <a:pt x="6" y="17"/>
                      <a:pt x="10" y="17"/>
                    </a:cubicBezTo>
                    <a:cubicBezTo>
                      <a:pt x="14" y="17"/>
                      <a:pt x="15" y="14"/>
                      <a:pt x="15" y="11"/>
                    </a:cubicBezTo>
                    <a:cubicBezTo>
                      <a:pt x="15" y="6"/>
                      <a:pt x="14" y="4"/>
                      <a:pt x="10" y="4"/>
                    </a:cubicBezTo>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18" name="Oval 35"/>
              <p:cNvSpPr>
                <a:spLocks noChangeArrowheads="1"/>
              </p:cNvSpPr>
              <p:nvPr/>
            </p:nvSpPr>
            <p:spPr bwMode="auto">
              <a:xfrm>
                <a:off x="4141788" y="6042025"/>
                <a:ext cx="19050" cy="22225"/>
              </a:xfrm>
              <a:prstGeom prst="ellipse">
                <a:avLst/>
              </a:prstGeom>
              <a:grpFill/>
              <a:ln>
                <a:noFill/>
              </a:ln>
              <a:extLst/>
            </p:spPr>
            <p:txBody>
              <a:bodyPr/>
              <a:lstStyle/>
              <a:p>
                <a:pPr fontAlgn="auto">
                  <a:spcBef>
                    <a:spcPts val="0"/>
                  </a:spcBef>
                  <a:spcAft>
                    <a:spcPts val="0"/>
                  </a:spcAft>
                  <a:defRPr/>
                </a:pPr>
                <a:endParaRPr lang="en-AU" dirty="0">
                  <a:latin typeface="+mn-lt"/>
                  <a:cs typeface="+mn-cs"/>
                </a:endParaRPr>
              </a:p>
            </p:txBody>
          </p:sp>
          <p:sp>
            <p:nvSpPr>
              <p:cNvPr id="19" name="Freeform 36"/>
              <p:cNvSpPr>
                <a:spLocks noEditPoints="1"/>
              </p:cNvSpPr>
              <p:nvPr/>
            </p:nvSpPr>
            <p:spPr bwMode="auto">
              <a:xfrm>
                <a:off x="4176713" y="5997575"/>
                <a:ext cx="57150" cy="66675"/>
              </a:xfrm>
              <a:custGeom>
                <a:avLst/>
                <a:gdLst>
                  <a:gd name="T0" fmla="*/ 14 w 18"/>
                  <a:gd name="T1" fmla="*/ 21 h 21"/>
                  <a:gd name="T2" fmla="*/ 13 w 18"/>
                  <a:gd name="T3" fmla="*/ 19 h 21"/>
                  <a:gd name="T4" fmla="*/ 7 w 18"/>
                  <a:gd name="T5" fmla="*/ 21 h 21"/>
                  <a:gd name="T6" fmla="*/ 0 w 18"/>
                  <a:gd name="T7" fmla="*/ 15 h 21"/>
                  <a:gd name="T8" fmla="*/ 10 w 18"/>
                  <a:gd name="T9" fmla="*/ 8 h 21"/>
                  <a:gd name="T10" fmla="*/ 13 w 18"/>
                  <a:gd name="T11" fmla="*/ 8 h 21"/>
                  <a:gd name="T12" fmla="*/ 13 w 18"/>
                  <a:gd name="T13" fmla="*/ 7 h 21"/>
                  <a:gd name="T14" fmla="*/ 8 w 18"/>
                  <a:gd name="T15" fmla="*/ 4 h 21"/>
                  <a:gd name="T16" fmla="*/ 2 w 18"/>
                  <a:gd name="T17" fmla="*/ 5 h 21"/>
                  <a:gd name="T18" fmla="*/ 2 w 18"/>
                  <a:gd name="T19" fmla="*/ 1 h 21"/>
                  <a:gd name="T20" fmla="*/ 9 w 18"/>
                  <a:gd name="T21" fmla="*/ 0 h 21"/>
                  <a:gd name="T22" fmla="*/ 18 w 18"/>
                  <a:gd name="T23" fmla="*/ 7 h 21"/>
                  <a:gd name="T24" fmla="*/ 18 w 18"/>
                  <a:gd name="T25" fmla="*/ 21 h 21"/>
                  <a:gd name="T26" fmla="*/ 14 w 18"/>
                  <a:gd name="T27" fmla="*/ 21 h 21"/>
                  <a:gd name="T28" fmla="*/ 13 w 18"/>
                  <a:gd name="T29" fmla="*/ 12 h 21"/>
                  <a:gd name="T30" fmla="*/ 10 w 18"/>
                  <a:gd name="T31" fmla="*/ 12 h 21"/>
                  <a:gd name="T32" fmla="*/ 5 w 18"/>
                  <a:gd name="T33" fmla="*/ 15 h 21"/>
                  <a:gd name="T34" fmla="*/ 8 w 18"/>
                  <a:gd name="T35" fmla="*/ 17 h 21"/>
                  <a:gd name="T36" fmla="*/ 13 w 18"/>
                  <a:gd name="T37" fmla="*/ 15 h 21"/>
                  <a:gd name="T38" fmla="*/ 13 w 18"/>
                  <a:gd name="T39"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21">
                    <a:moveTo>
                      <a:pt x="14" y="21"/>
                    </a:moveTo>
                    <a:cubicBezTo>
                      <a:pt x="13" y="19"/>
                      <a:pt x="13" y="19"/>
                      <a:pt x="13" y="19"/>
                    </a:cubicBezTo>
                    <a:cubicBezTo>
                      <a:pt x="12" y="20"/>
                      <a:pt x="10" y="21"/>
                      <a:pt x="7" y="21"/>
                    </a:cubicBezTo>
                    <a:cubicBezTo>
                      <a:pt x="3" y="21"/>
                      <a:pt x="0" y="19"/>
                      <a:pt x="0" y="15"/>
                    </a:cubicBezTo>
                    <a:cubicBezTo>
                      <a:pt x="0" y="10"/>
                      <a:pt x="4" y="8"/>
                      <a:pt x="10" y="8"/>
                    </a:cubicBezTo>
                    <a:cubicBezTo>
                      <a:pt x="13" y="8"/>
                      <a:pt x="13" y="8"/>
                      <a:pt x="13" y="8"/>
                    </a:cubicBezTo>
                    <a:cubicBezTo>
                      <a:pt x="13" y="7"/>
                      <a:pt x="13" y="7"/>
                      <a:pt x="13" y="7"/>
                    </a:cubicBezTo>
                    <a:cubicBezTo>
                      <a:pt x="13" y="5"/>
                      <a:pt x="12" y="4"/>
                      <a:pt x="8" y="4"/>
                    </a:cubicBezTo>
                    <a:cubicBezTo>
                      <a:pt x="6" y="4"/>
                      <a:pt x="4" y="4"/>
                      <a:pt x="2" y="5"/>
                    </a:cubicBezTo>
                    <a:cubicBezTo>
                      <a:pt x="2" y="1"/>
                      <a:pt x="2" y="1"/>
                      <a:pt x="2" y="1"/>
                    </a:cubicBezTo>
                    <a:cubicBezTo>
                      <a:pt x="4" y="0"/>
                      <a:pt x="6" y="0"/>
                      <a:pt x="9" y="0"/>
                    </a:cubicBezTo>
                    <a:cubicBezTo>
                      <a:pt x="15" y="0"/>
                      <a:pt x="18" y="2"/>
                      <a:pt x="18" y="7"/>
                    </a:cubicBezTo>
                    <a:cubicBezTo>
                      <a:pt x="18" y="21"/>
                      <a:pt x="18" y="21"/>
                      <a:pt x="18" y="21"/>
                    </a:cubicBezTo>
                    <a:lnTo>
                      <a:pt x="14" y="21"/>
                    </a:lnTo>
                    <a:close/>
                    <a:moveTo>
                      <a:pt x="13" y="12"/>
                    </a:moveTo>
                    <a:cubicBezTo>
                      <a:pt x="10" y="12"/>
                      <a:pt x="10" y="12"/>
                      <a:pt x="10" y="12"/>
                    </a:cubicBezTo>
                    <a:cubicBezTo>
                      <a:pt x="7" y="12"/>
                      <a:pt x="5" y="13"/>
                      <a:pt x="5" y="15"/>
                    </a:cubicBezTo>
                    <a:cubicBezTo>
                      <a:pt x="5" y="16"/>
                      <a:pt x="6" y="17"/>
                      <a:pt x="8" y="17"/>
                    </a:cubicBezTo>
                    <a:cubicBezTo>
                      <a:pt x="10" y="17"/>
                      <a:pt x="11" y="17"/>
                      <a:pt x="13" y="15"/>
                    </a:cubicBezTo>
                    <a:lnTo>
                      <a:pt x="13" y="12"/>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sp>
            <p:nvSpPr>
              <p:cNvPr id="20" name="Freeform 37"/>
              <p:cNvSpPr>
                <a:spLocks/>
              </p:cNvSpPr>
              <p:nvPr/>
            </p:nvSpPr>
            <p:spPr bwMode="auto">
              <a:xfrm>
                <a:off x="4252913" y="5997575"/>
                <a:ext cx="57150" cy="66675"/>
              </a:xfrm>
              <a:custGeom>
                <a:avLst/>
                <a:gdLst>
                  <a:gd name="T0" fmla="*/ 14 w 18"/>
                  <a:gd name="T1" fmla="*/ 21 h 21"/>
                  <a:gd name="T2" fmla="*/ 14 w 18"/>
                  <a:gd name="T3" fmla="*/ 18 h 21"/>
                  <a:gd name="T4" fmla="*/ 7 w 18"/>
                  <a:gd name="T5" fmla="*/ 21 h 21"/>
                  <a:gd name="T6" fmla="*/ 0 w 18"/>
                  <a:gd name="T7" fmla="*/ 13 h 21"/>
                  <a:gd name="T8" fmla="*/ 0 w 18"/>
                  <a:gd name="T9" fmla="*/ 0 h 21"/>
                  <a:gd name="T10" fmla="*/ 5 w 18"/>
                  <a:gd name="T11" fmla="*/ 0 h 21"/>
                  <a:gd name="T12" fmla="*/ 5 w 18"/>
                  <a:gd name="T13" fmla="*/ 12 h 21"/>
                  <a:gd name="T14" fmla="*/ 8 w 18"/>
                  <a:gd name="T15" fmla="*/ 17 h 21"/>
                  <a:gd name="T16" fmla="*/ 13 w 18"/>
                  <a:gd name="T17" fmla="*/ 14 h 21"/>
                  <a:gd name="T18" fmla="*/ 13 w 18"/>
                  <a:gd name="T19" fmla="*/ 0 h 21"/>
                  <a:gd name="T20" fmla="*/ 18 w 18"/>
                  <a:gd name="T21" fmla="*/ 0 h 21"/>
                  <a:gd name="T22" fmla="*/ 18 w 18"/>
                  <a:gd name="T23" fmla="*/ 21 h 21"/>
                  <a:gd name="T24" fmla="*/ 14 w 18"/>
                  <a:gd name="T2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14" y="21"/>
                    </a:moveTo>
                    <a:cubicBezTo>
                      <a:pt x="14" y="18"/>
                      <a:pt x="14" y="18"/>
                      <a:pt x="14" y="18"/>
                    </a:cubicBezTo>
                    <a:cubicBezTo>
                      <a:pt x="12" y="20"/>
                      <a:pt x="10" y="21"/>
                      <a:pt x="7" y="21"/>
                    </a:cubicBezTo>
                    <a:cubicBezTo>
                      <a:pt x="2" y="21"/>
                      <a:pt x="0" y="18"/>
                      <a:pt x="0" y="13"/>
                    </a:cubicBezTo>
                    <a:cubicBezTo>
                      <a:pt x="0" y="0"/>
                      <a:pt x="0" y="0"/>
                      <a:pt x="0" y="0"/>
                    </a:cubicBezTo>
                    <a:cubicBezTo>
                      <a:pt x="5" y="0"/>
                      <a:pt x="5" y="0"/>
                      <a:pt x="5" y="0"/>
                    </a:cubicBezTo>
                    <a:cubicBezTo>
                      <a:pt x="5" y="12"/>
                      <a:pt x="5" y="12"/>
                      <a:pt x="5" y="12"/>
                    </a:cubicBezTo>
                    <a:cubicBezTo>
                      <a:pt x="5" y="15"/>
                      <a:pt x="6" y="17"/>
                      <a:pt x="8" y="17"/>
                    </a:cubicBezTo>
                    <a:cubicBezTo>
                      <a:pt x="10" y="17"/>
                      <a:pt x="11" y="16"/>
                      <a:pt x="13" y="14"/>
                    </a:cubicBezTo>
                    <a:cubicBezTo>
                      <a:pt x="13" y="0"/>
                      <a:pt x="13" y="0"/>
                      <a:pt x="13" y="0"/>
                    </a:cubicBezTo>
                    <a:cubicBezTo>
                      <a:pt x="18" y="0"/>
                      <a:pt x="18" y="0"/>
                      <a:pt x="18" y="0"/>
                    </a:cubicBezTo>
                    <a:cubicBezTo>
                      <a:pt x="18" y="21"/>
                      <a:pt x="18" y="21"/>
                      <a:pt x="18" y="21"/>
                    </a:cubicBezTo>
                    <a:lnTo>
                      <a:pt x="14" y="21"/>
                    </a:lnTo>
                    <a:close/>
                  </a:path>
                </a:pathLst>
              </a:custGeom>
              <a:grpFill/>
              <a:ln>
                <a:noFill/>
              </a:ln>
              <a:extLst/>
            </p:spPr>
            <p:txBody>
              <a:bodyPr/>
              <a:lstStyle/>
              <a:p>
                <a:pPr fontAlgn="auto">
                  <a:spcBef>
                    <a:spcPts val="0"/>
                  </a:spcBef>
                  <a:spcAft>
                    <a:spcPts val="0"/>
                  </a:spcAft>
                  <a:defRPr/>
                </a:pPr>
                <a:endParaRPr lang="en-AU" dirty="0">
                  <a:latin typeface="+mn-lt"/>
                  <a:cs typeface="+mn-cs"/>
                </a:endParaRPr>
              </a:p>
            </p:txBody>
          </p:sp>
        </p:grpSp>
      </p:grpSp>
      <p:sp>
        <p:nvSpPr>
          <p:cNvPr id="25" name="AutoShape 4"/>
          <p:cNvSpPr>
            <a:spLocks noChangeAspect="1" noChangeArrowheads="1" noTextEdit="1"/>
          </p:cNvSpPr>
          <p:nvPr/>
        </p:nvSpPr>
        <p:spPr bwMode="auto">
          <a:xfrm>
            <a:off x="3175" y="33258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26" name="AutoShape 81"/>
          <p:cNvSpPr>
            <a:spLocks noChangeAspect="1" noChangeArrowheads="1" noTextEdit="1"/>
          </p:cNvSpPr>
          <p:nvPr/>
        </p:nvSpPr>
        <p:spPr bwMode="auto">
          <a:xfrm>
            <a:off x="1588" y="33210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grpSp>
        <p:nvGrpSpPr>
          <p:cNvPr id="27" name="Group 66"/>
          <p:cNvGrpSpPr>
            <a:grpSpLocks/>
          </p:cNvGrpSpPr>
          <p:nvPr/>
        </p:nvGrpSpPr>
        <p:grpSpPr bwMode="auto">
          <a:xfrm>
            <a:off x="-26988" y="357188"/>
            <a:ext cx="9178926" cy="2571750"/>
            <a:chOff x="-17463" y="357188"/>
            <a:chExt cx="9186863" cy="2571750"/>
          </a:xfrm>
        </p:grpSpPr>
        <p:sp>
          <p:nvSpPr>
            <p:cNvPr id="28" name="Freeform 17"/>
            <p:cNvSpPr>
              <a:spLocks/>
            </p:cNvSpPr>
            <p:nvPr userDrawn="1"/>
          </p:nvSpPr>
          <p:spPr bwMode="auto">
            <a:xfrm>
              <a:off x="-17463" y="1971675"/>
              <a:ext cx="9186863" cy="957263"/>
            </a:xfrm>
            <a:custGeom>
              <a:avLst/>
              <a:gdLst>
                <a:gd name="T0" fmla="*/ 0 w 2880"/>
                <a:gd name="T1" fmla="*/ 0 h 300"/>
                <a:gd name="T2" fmla="*/ 372 w 2880"/>
                <a:gd name="T3" fmla="*/ 0 h 300"/>
                <a:gd name="T4" fmla="*/ 890 w 2880"/>
                <a:gd name="T5" fmla="*/ 171 h 300"/>
                <a:gd name="T6" fmla="*/ 1389 w 2880"/>
                <a:gd name="T7" fmla="*/ 300 h 300"/>
                <a:gd name="T8" fmla="*/ 2880 w 2880"/>
                <a:gd name="T9" fmla="*/ 300 h 300"/>
              </a:gdLst>
              <a:ahLst/>
              <a:cxnLst>
                <a:cxn ang="0">
                  <a:pos x="T0" y="T1"/>
                </a:cxn>
                <a:cxn ang="0">
                  <a:pos x="T2" y="T3"/>
                </a:cxn>
                <a:cxn ang="0">
                  <a:pos x="T4" y="T5"/>
                </a:cxn>
                <a:cxn ang="0">
                  <a:pos x="T6" y="T7"/>
                </a:cxn>
                <a:cxn ang="0">
                  <a:pos x="T8" y="T9"/>
                </a:cxn>
              </a:cxnLst>
              <a:rect l="0" t="0" r="r" b="b"/>
              <a:pathLst>
                <a:path w="2880" h="300">
                  <a:moveTo>
                    <a:pt x="0" y="0"/>
                  </a:moveTo>
                  <a:cubicBezTo>
                    <a:pt x="0" y="0"/>
                    <a:pt x="308" y="0"/>
                    <a:pt x="372" y="0"/>
                  </a:cubicBezTo>
                  <a:cubicBezTo>
                    <a:pt x="638" y="0"/>
                    <a:pt x="749" y="91"/>
                    <a:pt x="890" y="171"/>
                  </a:cubicBezTo>
                  <a:cubicBezTo>
                    <a:pt x="1011" y="240"/>
                    <a:pt x="1176" y="300"/>
                    <a:pt x="1389" y="300"/>
                  </a:cubicBezTo>
                  <a:cubicBezTo>
                    <a:pt x="2880" y="300"/>
                    <a:pt x="2880" y="300"/>
                    <a:pt x="2880" y="300"/>
                  </a:cubicBezTo>
                </a:path>
              </a:pathLst>
            </a:custGeom>
            <a:noFill/>
            <a:ln w="19050" cap="flat">
              <a:solidFill>
                <a:schemeClr val="bg1"/>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29" name="Freeform 18"/>
            <p:cNvSpPr>
              <a:spLocks/>
            </p:cNvSpPr>
            <p:nvPr userDrawn="1"/>
          </p:nvSpPr>
          <p:spPr bwMode="auto">
            <a:xfrm>
              <a:off x="-17463" y="2449513"/>
              <a:ext cx="9186863" cy="479425"/>
            </a:xfrm>
            <a:custGeom>
              <a:avLst/>
              <a:gdLst>
                <a:gd name="T0" fmla="*/ 2880 w 2880"/>
                <a:gd name="T1" fmla="*/ 0 h 150"/>
                <a:gd name="T2" fmla="*/ 1202 w 2880"/>
                <a:gd name="T3" fmla="*/ 0 h 150"/>
                <a:gd name="T4" fmla="*/ 890 w 2880"/>
                <a:gd name="T5" fmla="*/ 21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1"/>
                  </a:cubicBezTo>
                  <a:cubicBezTo>
                    <a:pt x="802" y="55"/>
                    <a:pt x="685" y="150"/>
                    <a:pt x="366" y="150"/>
                  </a:cubicBezTo>
                  <a:cubicBezTo>
                    <a:pt x="0" y="150"/>
                    <a:pt x="0" y="150"/>
                    <a:pt x="0" y="150"/>
                  </a:cubicBezTo>
                </a:path>
              </a:pathLst>
            </a:custGeom>
            <a:noFill/>
            <a:ln w="19050" cap="flat">
              <a:solidFill>
                <a:schemeClr val="accent2"/>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0" name="Freeform 19"/>
            <p:cNvSpPr>
              <a:spLocks/>
            </p:cNvSpPr>
            <p:nvPr userDrawn="1"/>
          </p:nvSpPr>
          <p:spPr bwMode="auto">
            <a:xfrm>
              <a:off x="-17463" y="1655763"/>
              <a:ext cx="9186863" cy="954087"/>
            </a:xfrm>
            <a:custGeom>
              <a:avLst/>
              <a:gdLst>
                <a:gd name="T0" fmla="*/ 0 w 2880"/>
                <a:gd name="T1" fmla="*/ 0 h 299"/>
                <a:gd name="T2" fmla="*/ 372 w 2880"/>
                <a:gd name="T3" fmla="*/ 0 h 299"/>
                <a:gd name="T4" fmla="*/ 890 w 2880"/>
                <a:gd name="T5" fmla="*/ 170 h 299"/>
                <a:gd name="T6" fmla="*/ 1389 w 2880"/>
                <a:gd name="T7" fmla="*/ 299 h 299"/>
                <a:gd name="T8" fmla="*/ 2880 w 2880"/>
                <a:gd name="T9" fmla="*/ 299 h 299"/>
              </a:gdLst>
              <a:ahLst/>
              <a:cxnLst>
                <a:cxn ang="0">
                  <a:pos x="T0" y="T1"/>
                </a:cxn>
                <a:cxn ang="0">
                  <a:pos x="T2" y="T3"/>
                </a:cxn>
                <a:cxn ang="0">
                  <a:pos x="T4" y="T5"/>
                </a:cxn>
                <a:cxn ang="0">
                  <a:pos x="T6" y="T7"/>
                </a:cxn>
                <a:cxn ang="0">
                  <a:pos x="T8" y="T9"/>
                </a:cxn>
              </a:cxnLst>
              <a:rect l="0" t="0" r="r" b="b"/>
              <a:pathLst>
                <a:path w="2880" h="299">
                  <a:moveTo>
                    <a:pt x="0" y="0"/>
                  </a:moveTo>
                  <a:cubicBezTo>
                    <a:pt x="0" y="0"/>
                    <a:pt x="308" y="0"/>
                    <a:pt x="372" y="0"/>
                  </a:cubicBezTo>
                  <a:cubicBezTo>
                    <a:pt x="638" y="0"/>
                    <a:pt x="749" y="90"/>
                    <a:pt x="890" y="170"/>
                  </a:cubicBezTo>
                  <a:cubicBezTo>
                    <a:pt x="1011" y="239"/>
                    <a:pt x="1176" y="299"/>
                    <a:pt x="1389" y="299"/>
                  </a:cubicBezTo>
                  <a:cubicBezTo>
                    <a:pt x="2880" y="299"/>
                    <a:pt x="2880" y="299"/>
                    <a:pt x="2880" y="299"/>
                  </a:cubicBezTo>
                </a:path>
              </a:pathLst>
            </a:custGeom>
            <a:noFill/>
            <a:ln w="19050" cap="flat">
              <a:solidFill>
                <a:schemeClr val="accent2">
                  <a:lumMod val="90000"/>
                  <a:lumOff val="10000"/>
                </a:schemeClr>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1" name="Freeform 20"/>
            <p:cNvSpPr>
              <a:spLocks/>
            </p:cNvSpPr>
            <p:nvPr userDrawn="1"/>
          </p:nvSpPr>
          <p:spPr bwMode="auto">
            <a:xfrm>
              <a:off x="-17463" y="2130425"/>
              <a:ext cx="9186863" cy="479425"/>
            </a:xfrm>
            <a:custGeom>
              <a:avLst/>
              <a:gdLst>
                <a:gd name="T0" fmla="*/ 2880 w 2880"/>
                <a:gd name="T1" fmla="*/ 0 h 150"/>
                <a:gd name="T2" fmla="*/ 1202 w 2880"/>
                <a:gd name="T3" fmla="*/ 0 h 150"/>
                <a:gd name="T4" fmla="*/ 890 w 2880"/>
                <a:gd name="T5" fmla="*/ 21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1"/>
                  </a:cubicBezTo>
                  <a:cubicBezTo>
                    <a:pt x="802" y="55"/>
                    <a:pt x="685" y="150"/>
                    <a:pt x="366" y="150"/>
                  </a:cubicBezTo>
                  <a:cubicBezTo>
                    <a:pt x="0" y="150"/>
                    <a:pt x="0" y="150"/>
                    <a:pt x="0" y="150"/>
                  </a:cubicBezTo>
                </a:path>
              </a:pathLst>
            </a:custGeom>
            <a:noFill/>
            <a:ln w="19050" cap="flat">
              <a:solidFill>
                <a:schemeClr val="accent1">
                  <a:lumMod val="75000"/>
                </a:schemeClr>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2" name="Freeform 21"/>
            <p:cNvSpPr>
              <a:spLocks/>
            </p:cNvSpPr>
            <p:nvPr userDrawn="1"/>
          </p:nvSpPr>
          <p:spPr bwMode="auto">
            <a:xfrm>
              <a:off x="-17463" y="1336675"/>
              <a:ext cx="9186863" cy="954088"/>
            </a:xfrm>
            <a:custGeom>
              <a:avLst/>
              <a:gdLst>
                <a:gd name="T0" fmla="*/ 0 w 2880"/>
                <a:gd name="T1" fmla="*/ 0 h 299"/>
                <a:gd name="T2" fmla="*/ 372 w 2880"/>
                <a:gd name="T3" fmla="*/ 0 h 299"/>
                <a:gd name="T4" fmla="*/ 890 w 2880"/>
                <a:gd name="T5" fmla="*/ 171 h 299"/>
                <a:gd name="T6" fmla="*/ 1389 w 2880"/>
                <a:gd name="T7" fmla="*/ 299 h 299"/>
                <a:gd name="T8" fmla="*/ 2880 w 2880"/>
                <a:gd name="T9" fmla="*/ 299 h 299"/>
              </a:gdLst>
              <a:ahLst/>
              <a:cxnLst>
                <a:cxn ang="0">
                  <a:pos x="T0" y="T1"/>
                </a:cxn>
                <a:cxn ang="0">
                  <a:pos x="T2" y="T3"/>
                </a:cxn>
                <a:cxn ang="0">
                  <a:pos x="T4" y="T5"/>
                </a:cxn>
                <a:cxn ang="0">
                  <a:pos x="T6" y="T7"/>
                </a:cxn>
                <a:cxn ang="0">
                  <a:pos x="T8" y="T9"/>
                </a:cxn>
              </a:cxnLst>
              <a:rect l="0" t="0" r="r" b="b"/>
              <a:pathLst>
                <a:path w="2880" h="299">
                  <a:moveTo>
                    <a:pt x="0" y="0"/>
                  </a:moveTo>
                  <a:cubicBezTo>
                    <a:pt x="0" y="0"/>
                    <a:pt x="308" y="0"/>
                    <a:pt x="372" y="0"/>
                  </a:cubicBezTo>
                  <a:cubicBezTo>
                    <a:pt x="638" y="0"/>
                    <a:pt x="749" y="90"/>
                    <a:pt x="890" y="171"/>
                  </a:cubicBezTo>
                  <a:cubicBezTo>
                    <a:pt x="1011" y="239"/>
                    <a:pt x="1176" y="299"/>
                    <a:pt x="1389" y="299"/>
                  </a:cubicBezTo>
                  <a:cubicBezTo>
                    <a:pt x="2880" y="299"/>
                    <a:pt x="2880" y="299"/>
                    <a:pt x="2880" y="299"/>
                  </a:cubicBezTo>
                </a:path>
              </a:pathLst>
            </a:custGeom>
            <a:noFill/>
            <a:ln w="19050" cap="flat">
              <a:solidFill>
                <a:schemeClr val="bg1"/>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3" name="Freeform 22"/>
            <p:cNvSpPr>
              <a:spLocks/>
            </p:cNvSpPr>
            <p:nvPr userDrawn="1"/>
          </p:nvSpPr>
          <p:spPr bwMode="auto">
            <a:xfrm>
              <a:off x="-17463" y="1811338"/>
              <a:ext cx="9186863" cy="479425"/>
            </a:xfrm>
            <a:custGeom>
              <a:avLst/>
              <a:gdLst>
                <a:gd name="T0" fmla="*/ 2880 w 2880"/>
                <a:gd name="T1" fmla="*/ 0 h 150"/>
                <a:gd name="T2" fmla="*/ 1202 w 2880"/>
                <a:gd name="T3" fmla="*/ 0 h 150"/>
                <a:gd name="T4" fmla="*/ 890 w 2880"/>
                <a:gd name="T5" fmla="*/ 22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2"/>
                  </a:cubicBezTo>
                  <a:cubicBezTo>
                    <a:pt x="802" y="55"/>
                    <a:pt x="685" y="150"/>
                    <a:pt x="366" y="150"/>
                  </a:cubicBezTo>
                  <a:cubicBezTo>
                    <a:pt x="0" y="150"/>
                    <a:pt x="0" y="150"/>
                    <a:pt x="0" y="150"/>
                  </a:cubicBezTo>
                </a:path>
              </a:pathLst>
            </a:custGeom>
            <a:noFill/>
            <a:ln w="19050" cap="flat">
              <a:solidFill>
                <a:schemeClr val="accent2"/>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4" name="Freeform 23"/>
            <p:cNvSpPr>
              <a:spLocks/>
            </p:cNvSpPr>
            <p:nvPr userDrawn="1"/>
          </p:nvSpPr>
          <p:spPr bwMode="auto">
            <a:xfrm>
              <a:off x="-17463" y="357188"/>
              <a:ext cx="9186863" cy="957262"/>
            </a:xfrm>
            <a:custGeom>
              <a:avLst/>
              <a:gdLst>
                <a:gd name="T0" fmla="*/ 2880 w 2880"/>
                <a:gd name="T1" fmla="*/ 300 h 300"/>
                <a:gd name="T2" fmla="*/ 2501 w 2880"/>
                <a:gd name="T3" fmla="*/ 300 h 300"/>
                <a:gd name="T4" fmla="*/ 1984 w 2880"/>
                <a:gd name="T5" fmla="*/ 129 h 300"/>
                <a:gd name="T6" fmla="*/ 1485 w 2880"/>
                <a:gd name="T7" fmla="*/ 0 h 300"/>
                <a:gd name="T8" fmla="*/ 0 w 2880"/>
                <a:gd name="T9" fmla="*/ 0 h 300"/>
              </a:gdLst>
              <a:ahLst/>
              <a:cxnLst>
                <a:cxn ang="0">
                  <a:pos x="T0" y="T1"/>
                </a:cxn>
                <a:cxn ang="0">
                  <a:pos x="T2" y="T3"/>
                </a:cxn>
                <a:cxn ang="0">
                  <a:pos x="T4" y="T5"/>
                </a:cxn>
                <a:cxn ang="0">
                  <a:pos x="T6" y="T7"/>
                </a:cxn>
                <a:cxn ang="0">
                  <a:pos x="T8" y="T9"/>
                </a:cxn>
              </a:cxnLst>
              <a:rect l="0" t="0" r="r" b="b"/>
              <a:pathLst>
                <a:path w="2880" h="300">
                  <a:moveTo>
                    <a:pt x="2880" y="300"/>
                  </a:moveTo>
                  <a:cubicBezTo>
                    <a:pt x="2880" y="300"/>
                    <a:pt x="2565" y="300"/>
                    <a:pt x="2501" y="300"/>
                  </a:cubicBezTo>
                  <a:cubicBezTo>
                    <a:pt x="2236" y="300"/>
                    <a:pt x="2124" y="209"/>
                    <a:pt x="1984" y="129"/>
                  </a:cubicBezTo>
                  <a:cubicBezTo>
                    <a:pt x="1863" y="60"/>
                    <a:pt x="1698" y="0"/>
                    <a:pt x="1485" y="0"/>
                  </a:cubicBezTo>
                  <a:cubicBezTo>
                    <a:pt x="0" y="0"/>
                    <a:pt x="0" y="0"/>
                    <a:pt x="0" y="0"/>
                  </a:cubicBezTo>
                </a:path>
              </a:pathLst>
            </a:custGeom>
            <a:noFill/>
            <a:ln w="19050" cap="flat">
              <a:solidFill>
                <a:schemeClr val="accent2">
                  <a:lumMod val="90000"/>
                  <a:lumOff val="10000"/>
                </a:schemeClr>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5" name="Freeform 24"/>
            <p:cNvSpPr>
              <a:spLocks/>
            </p:cNvSpPr>
            <p:nvPr userDrawn="1"/>
          </p:nvSpPr>
          <p:spPr bwMode="auto">
            <a:xfrm>
              <a:off x="-17463" y="357188"/>
              <a:ext cx="9186863" cy="477837"/>
            </a:xfrm>
            <a:custGeom>
              <a:avLst/>
              <a:gdLst>
                <a:gd name="T0" fmla="*/ 0 w 2880"/>
                <a:gd name="T1" fmla="*/ 150 h 150"/>
                <a:gd name="T2" fmla="*/ 1672 w 2880"/>
                <a:gd name="T3" fmla="*/ 150 h 150"/>
                <a:gd name="T4" fmla="*/ 1984 w 2880"/>
                <a:gd name="T5" fmla="*/ 129 h 150"/>
                <a:gd name="T6" fmla="*/ 2507 w 2880"/>
                <a:gd name="T7" fmla="*/ 0 h 150"/>
                <a:gd name="T8" fmla="*/ 2880 w 2880"/>
                <a:gd name="T9" fmla="*/ 0 h 150"/>
              </a:gdLst>
              <a:ahLst/>
              <a:cxnLst>
                <a:cxn ang="0">
                  <a:pos x="T0" y="T1"/>
                </a:cxn>
                <a:cxn ang="0">
                  <a:pos x="T2" y="T3"/>
                </a:cxn>
                <a:cxn ang="0">
                  <a:pos x="T4" y="T5"/>
                </a:cxn>
                <a:cxn ang="0">
                  <a:pos x="T6" y="T7"/>
                </a:cxn>
                <a:cxn ang="0">
                  <a:pos x="T8" y="T9"/>
                </a:cxn>
              </a:cxnLst>
              <a:rect l="0" t="0" r="r" b="b"/>
              <a:pathLst>
                <a:path w="2880" h="150">
                  <a:moveTo>
                    <a:pt x="0" y="150"/>
                  </a:moveTo>
                  <a:cubicBezTo>
                    <a:pt x="1672" y="150"/>
                    <a:pt x="1672" y="150"/>
                    <a:pt x="1672" y="150"/>
                  </a:cubicBezTo>
                  <a:cubicBezTo>
                    <a:pt x="1875" y="150"/>
                    <a:pt x="1941" y="145"/>
                    <a:pt x="1984" y="129"/>
                  </a:cubicBezTo>
                  <a:cubicBezTo>
                    <a:pt x="2071" y="95"/>
                    <a:pt x="2189" y="0"/>
                    <a:pt x="2507" y="0"/>
                  </a:cubicBezTo>
                  <a:cubicBezTo>
                    <a:pt x="2880" y="0"/>
                    <a:pt x="2880" y="0"/>
                    <a:pt x="2880" y="0"/>
                  </a:cubicBezTo>
                </a:path>
              </a:pathLst>
            </a:custGeom>
            <a:noFill/>
            <a:ln w="19050" cap="flat">
              <a:solidFill>
                <a:schemeClr val="accent2"/>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6" name="Freeform 25"/>
            <p:cNvSpPr>
              <a:spLocks/>
            </p:cNvSpPr>
            <p:nvPr userDrawn="1"/>
          </p:nvSpPr>
          <p:spPr bwMode="auto">
            <a:xfrm>
              <a:off x="-17463" y="676275"/>
              <a:ext cx="9186863" cy="954088"/>
            </a:xfrm>
            <a:custGeom>
              <a:avLst/>
              <a:gdLst>
                <a:gd name="T0" fmla="*/ 2880 w 2880"/>
                <a:gd name="T1" fmla="*/ 299 h 299"/>
                <a:gd name="T2" fmla="*/ 2501 w 2880"/>
                <a:gd name="T3" fmla="*/ 299 h 299"/>
                <a:gd name="T4" fmla="*/ 1984 w 2880"/>
                <a:gd name="T5" fmla="*/ 129 h 299"/>
                <a:gd name="T6" fmla="*/ 1485 w 2880"/>
                <a:gd name="T7" fmla="*/ 0 h 299"/>
                <a:gd name="T8" fmla="*/ 0 w 2880"/>
                <a:gd name="T9" fmla="*/ 0 h 299"/>
              </a:gdLst>
              <a:ahLst/>
              <a:cxnLst>
                <a:cxn ang="0">
                  <a:pos x="T0" y="T1"/>
                </a:cxn>
                <a:cxn ang="0">
                  <a:pos x="T2" y="T3"/>
                </a:cxn>
                <a:cxn ang="0">
                  <a:pos x="T4" y="T5"/>
                </a:cxn>
                <a:cxn ang="0">
                  <a:pos x="T6" y="T7"/>
                </a:cxn>
                <a:cxn ang="0">
                  <a:pos x="T8" y="T9"/>
                </a:cxn>
              </a:cxnLst>
              <a:rect l="0" t="0" r="r" b="b"/>
              <a:pathLst>
                <a:path w="2880" h="299">
                  <a:moveTo>
                    <a:pt x="2880" y="299"/>
                  </a:moveTo>
                  <a:cubicBezTo>
                    <a:pt x="2880" y="299"/>
                    <a:pt x="2565" y="299"/>
                    <a:pt x="2501" y="299"/>
                  </a:cubicBezTo>
                  <a:cubicBezTo>
                    <a:pt x="2236" y="299"/>
                    <a:pt x="2124" y="209"/>
                    <a:pt x="1984" y="129"/>
                  </a:cubicBezTo>
                  <a:cubicBezTo>
                    <a:pt x="1863" y="60"/>
                    <a:pt x="1698" y="0"/>
                    <a:pt x="1485" y="0"/>
                  </a:cubicBezTo>
                  <a:cubicBezTo>
                    <a:pt x="0" y="0"/>
                    <a:pt x="0" y="0"/>
                    <a:pt x="0" y="0"/>
                  </a:cubicBezTo>
                </a:path>
              </a:pathLst>
            </a:custGeom>
            <a:noFill/>
            <a:ln w="19050" cap="flat">
              <a:solidFill>
                <a:schemeClr val="bg1"/>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7" name="Freeform 26"/>
            <p:cNvSpPr>
              <a:spLocks/>
            </p:cNvSpPr>
            <p:nvPr userDrawn="1"/>
          </p:nvSpPr>
          <p:spPr bwMode="auto">
            <a:xfrm>
              <a:off x="-17463" y="676275"/>
              <a:ext cx="9186863" cy="477838"/>
            </a:xfrm>
            <a:custGeom>
              <a:avLst/>
              <a:gdLst>
                <a:gd name="T0" fmla="*/ 0 w 2880"/>
                <a:gd name="T1" fmla="*/ 150 h 150"/>
                <a:gd name="T2" fmla="*/ 1672 w 2880"/>
                <a:gd name="T3" fmla="*/ 150 h 150"/>
                <a:gd name="T4" fmla="*/ 1984 w 2880"/>
                <a:gd name="T5" fmla="*/ 129 h 150"/>
                <a:gd name="T6" fmla="*/ 2507 w 2880"/>
                <a:gd name="T7" fmla="*/ 0 h 150"/>
                <a:gd name="T8" fmla="*/ 2880 w 2880"/>
                <a:gd name="T9" fmla="*/ 0 h 150"/>
              </a:gdLst>
              <a:ahLst/>
              <a:cxnLst>
                <a:cxn ang="0">
                  <a:pos x="T0" y="T1"/>
                </a:cxn>
                <a:cxn ang="0">
                  <a:pos x="T2" y="T3"/>
                </a:cxn>
                <a:cxn ang="0">
                  <a:pos x="T4" y="T5"/>
                </a:cxn>
                <a:cxn ang="0">
                  <a:pos x="T6" y="T7"/>
                </a:cxn>
                <a:cxn ang="0">
                  <a:pos x="T8" y="T9"/>
                </a:cxn>
              </a:cxnLst>
              <a:rect l="0" t="0" r="r" b="b"/>
              <a:pathLst>
                <a:path w="2880" h="150">
                  <a:moveTo>
                    <a:pt x="0" y="150"/>
                  </a:moveTo>
                  <a:cubicBezTo>
                    <a:pt x="1672" y="150"/>
                    <a:pt x="1672" y="150"/>
                    <a:pt x="1672" y="150"/>
                  </a:cubicBezTo>
                  <a:cubicBezTo>
                    <a:pt x="1875" y="150"/>
                    <a:pt x="1941" y="145"/>
                    <a:pt x="1984" y="129"/>
                  </a:cubicBezTo>
                  <a:cubicBezTo>
                    <a:pt x="2071" y="95"/>
                    <a:pt x="2189" y="0"/>
                    <a:pt x="2507" y="0"/>
                  </a:cubicBezTo>
                  <a:cubicBezTo>
                    <a:pt x="2880" y="0"/>
                    <a:pt x="2880" y="0"/>
                    <a:pt x="2880" y="0"/>
                  </a:cubicBezTo>
                </a:path>
              </a:pathLst>
            </a:custGeom>
            <a:noFill/>
            <a:ln w="19050" cap="flat">
              <a:solidFill>
                <a:schemeClr val="accent1">
                  <a:lumMod val="75000"/>
                </a:schemeClr>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8" name="Freeform 27"/>
            <p:cNvSpPr>
              <a:spLocks/>
            </p:cNvSpPr>
            <p:nvPr userDrawn="1"/>
          </p:nvSpPr>
          <p:spPr bwMode="auto">
            <a:xfrm>
              <a:off x="-17463" y="995363"/>
              <a:ext cx="9186863" cy="954087"/>
            </a:xfrm>
            <a:custGeom>
              <a:avLst/>
              <a:gdLst>
                <a:gd name="T0" fmla="*/ 2880 w 2880"/>
                <a:gd name="T1" fmla="*/ 299 h 299"/>
                <a:gd name="T2" fmla="*/ 2501 w 2880"/>
                <a:gd name="T3" fmla="*/ 299 h 299"/>
                <a:gd name="T4" fmla="*/ 1984 w 2880"/>
                <a:gd name="T5" fmla="*/ 128 h 299"/>
                <a:gd name="T6" fmla="*/ 1485 w 2880"/>
                <a:gd name="T7" fmla="*/ 0 h 299"/>
                <a:gd name="T8" fmla="*/ 0 w 2880"/>
                <a:gd name="T9" fmla="*/ 0 h 299"/>
              </a:gdLst>
              <a:ahLst/>
              <a:cxnLst>
                <a:cxn ang="0">
                  <a:pos x="T0" y="T1"/>
                </a:cxn>
                <a:cxn ang="0">
                  <a:pos x="T2" y="T3"/>
                </a:cxn>
                <a:cxn ang="0">
                  <a:pos x="T4" y="T5"/>
                </a:cxn>
                <a:cxn ang="0">
                  <a:pos x="T6" y="T7"/>
                </a:cxn>
                <a:cxn ang="0">
                  <a:pos x="T8" y="T9"/>
                </a:cxn>
              </a:cxnLst>
              <a:rect l="0" t="0" r="r" b="b"/>
              <a:pathLst>
                <a:path w="2880" h="299">
                  <a:moveTo>
                    <a:pt x="2880" y="299"/>
                  </a:moveTo>
                  <a:cubicBezTo>
                    <a:pt x="2880" y="299"/>
                    <a:pt x="2565" y="299"/>
                    <a:pt x="2501" y="299"/>
                  </a:cubicBezTo>
                  <a:cubicBezTo>
                    <a:pt x="2236" y="299"/>
                    <a:pt x="2124" y="209"/>
                    <a:pt x="1984" y="128"/>
                  </a:cubicBezTo>
                  <a:cubicBezTo>
                    <a:pt x="1863" y="60"/>
                    <a:pt x="1698" y="0"/>
                    <a:pt x="1485" y="0"/>
                  </a:cubicBezTo>
                  <a:cubicBezTo>
                    <a:pt x="0" y="0"/>
                    <a:pt x="0" y="0"/>
                    <a:pt x="0" y="0"/>
                  </a:cubicBezTo>
                </a:path>
              </a:pathLst>
            </a:custGeom>
            <a:noFill/>
            <a:ln w="19050" cap="flat">
              <a:solidFill>
                <a:schemeClr val="accent2">
                  <a:lumMod val="90000"/>
                  <a:lumOff val="10000"/>
                </a:schemeClr>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sp>
          <p:nvSpPr>
            <p:cNvPr id="39" name="Freeform 28"/>
            <p:cNvSpPr>
              <a:spLocks/>
            </p:cNvSpPr>
            <p:nvPr userDrawn="1"/>
          </p:nvSpPr>
          <p:spPr bwMode="auto">
            <a:xfrm>
              <a:off x="-17463" y="995363"/>
              <a:ext cx="9186863" cy="474662"/>
            </a:xfrm>
            <a:custGeom>
              <a:avLst/>
              <a:gdLst>
                <a:gd name="T0" fmla="*/ 0 w 2880"/>
                <a:gd name="T1" fmla="*/ 149 h 149"/>
                <a:gd name="T2" fmla="*/ 1672 w 2880"/>
                <a:gd name="T3" fmla="*/ 149 h 149"/>
                <a:gd name="T4" fmla="*/ 1984 w 2880"/>
                <a:gd name="T5" fmla="*/ 128 h 149"/>
                <a:gd name="T6" fmla="*/ 2507 w 2880"/>
                <a:gd name="T7" fmla="*/ 0 h 149"/>
                <a:gd name="T8" fmla="*/ 2880 w 2880"/>
                <a:gd name="T9" fmla="*/ 0 h 149"/>
              </a:gdLst>
              <a:ahLst/>
              <a:cxnLst>
                <a:cxn ang="0">
                  <a:pos x="T0" y="T1"/>
                </a:cxn>
                <a:cxn ang="0">
                  <a:pos x="T2" y="T3"/>
                </a:cxn>
                <a:cxn ang="0">
                  <a:pos x="T4" y="T5"/>
                </a:cxn>
                <a:cxn ang="0">
                  <a:pos x="T6" y="T7"/>
                </a:cxn>
                <a:cxn ang="0">
                  <a:pos x="T8" y="T9"/>
                </a:cxn>
              </a:cxnLst>
              <a:rect l="0" t="0" r="r" b="b"/>
              <a:pathLst>
                <a:path w="2880" h="149">
                  <a:moveTo>
                    <a:pt x="0" y="149"/>
                  </a:moveTo>
                  <a:cubicBezTo>
                    <a:pt x="1672" y="149"/>
                    <a:pt x="1672" y="149"/>
                    <a:pt x="1672" y="149"/>
                  </a:cubicBezTo>
                  <a:cubicBezTo>
                    <a:pt x="1875" y="149"/>
                    <a:pt x="1941" y="145"/>
                    <a:pt x="1984" y="128"/>
                  </a:cubicBezTo>
                  <a:cubicBezTo>
                    <a:pt x="2071" y="95"/>
                    <a:pt x="2189" y="0"/>
                    <a:pt x="2507" y="0"/>
                  </a:cubicBezTo>
                  <a:cubicBezTo>
                    <a:pt x="2880" y="0"/>
                    <a:pt x="2880" y="0"/>
                    <a:pt x="2880" y="0"/>
                  </a:cubicBezTo>
                </a:path>
              </a:pathLst>
            </a:custGeom>
            <a:noFill/>
            <a:ln w="19050" cap="flat">
              <a:solidFill>
                <a:schemeClr val="accent2"/>
              </a:solidFill>
              <a:prstDash val="solid"/>
              <a:miter lim="800000"/>
              <a:headEnd/>
              <a:tailEnd/>
            </a:ln>
            <a:extLst/>
          </p:spPr>
          <p:txBody>
            <a:bodyPr/>
            <a:lstStyle/>
            <a:p>
              <a:pPr fontAlgn="auto">
                <a:spcBef>
                  <a:spcPts val="0"/>
                </a:spcBef>
                <a:spcAft>
                  <a:spcPts val="0"/>
                </a:spcAft>
                <a:defRPr/>
              </a:pPr>
              <a:endParaRPr lang="en-AU" dirty="0">
                <a:latin typeface="+mn-lt"/>
                <a:cs typeface="+mn-cs"/>
              </a:endParaRPr>
            </a:p>
          </p:txBody>
        </p:sp>
      </p:grpSp>
      <p:sp>
        <p:nvSpPr>
          <p:cNvPr id="85003" name="Title Placeholder 1"/>
          <p:cNvSpPr>
            <a:spLocks noGrp="1"/>
          </p:cNvSpPr>
          <p:nvPr>
            <p:ph type="ctrTitle"/>
          </p:nvPr>
        </p:nvSpPr>
        <p:spPr>
          <a:xfrm>
            <a:off x="358775" y="3105150"/>
            <a:ext cx="8461375" cy="1096963"/>
          </a:xfrm>
        </p:spPr>
        <p:txBody>
          <a:bodyPr anchor="b"/>
          <a:lstStyle>
            <a:lvl1pPr>
              <a:defRPr sz="4400">
                <a:solidFill>
                  <a:schemeClr val="bg1"/>
                </a:solidFill>
              </a:defRPr>
            </a:lvl1pPr>
          </a:lstStyle>
          <a:p>
            <a:r>
              <a:rPr lang="en-AU"/>
              <a:t>Click to edit Master title style</a:t>
            </a:r>
          </a:p>
        </p:txBody>
      </p:sp>
      <p:sp>
        <p:nvSpPr>
          <p:cNvPr id="85004" name="Text Placeholder 2"/>
          <p:cNvSpPr>
            <a:spLocks noGrp="1"/>
          </p:cNvSpPr>
          <p:nvPr>
            <p:ph type="subTitle" idx="1"/>
          </p:nvPr>
        </p:nvSpPr>
        <p:spPr>
          <a:xfrm>
            <a:off x="358775" y="4257675"/>
            <a:ext cx="8461375" cy="396875"/>
          </a:xfrm>
        </p:spPr>
        <p:txBody>
          <a:bodyPr/>
          <a:lstStyle>
            <a:lvl1pPr marL="0" indent="0">
              <a:buFont typeface="Arial" charset="0"/>
              <a:buNone/>
              <a:defRPr sz="2200" b="1">
                <a:solidFill>
                  <a:schemeClr val="bg1"/>
                </a:solidFill>
              </a:defRPr>
            </a:lvl1pPr>
          </a:lstStyle>
          <a:p>
            <a:r>
              <a:rPr lang="en-AU"/>
              <a:t>Click to edit Master subtitle style</a:t>
            </a:r>
          </a:p>
        </p:txBody>
      </p:sp>
    </p:spTree>
  </p:cSld>
  <p:clrMapOvr>
    <a:masterClrMapping/>
  </p:clrMapOvr>
  <p:hf hd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48F07DBA-EBBE-42C3-A946-956E36F4BBCB}" type="slidenum">
              <a:rPr lang="en-AU"/>
              <a:pPr>
                <a:defRPr/>
              </a:pPr>
              <a:t>‹#›</a:t>
            </a:fld>
            <a:r>
              <a:rPr lang="en-AU" dirty="0"/>
              <a:t>  |</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E7908768-D72C-4B51-8E29-AAE1A3F021C7}" type="slidenum">
              <a:rPr lang="en-AU"/>
              <a:pPr>
                <a:defRPr/>
              </a:pPr>
              <a:t>‹#›</a:t>
            </a:fld>
            <a:r>
              <a:rPr lang="en-AU" dirty="0"/>
              <a:t>  |</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58775" y="1268413"/>
            <a:ext cx="4154488" cy="4573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65663" y="1268413"/>
            <a:ext cx="4154487" cy="4573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C90424E7-7152-4648-95F4-F218F883B089}" type="slidenum">
              <a:rPr lang="en-AU"/>
              <a:pPr>
                <a:defRPr/>
              </a:pPr>
              <a:t>‹#›</a:t>
            </a:fld>
            <a:r>
              <a:rPr lang="en-AU" dirty="0"/>
              <a:t>  |</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8" name="Slide Number Placeholder 17"/>
          <p:cNvSpPr>
            <a:spLocks noGrp="1"/>
          </p:cNvSpPr>
          <p:nvPr>
            <p:ph type="sldNum" sz="quarter" idx="11"/>
          </p:nvPr>
        </p:nvSpPr>
        <p:spPr/>
        <p:txBody>
          <a:bodyPr/>
          <a:lstStyle>
            <a:lvl1pPr>
              <a:defRPr/>
            </a:lvl1pPr>
          </a:lstStyle>
          <a:p>
            <a:pPr>
              <a:defRPr/>
            </a:pPr>
            <a:fld id="{C1DB2294-28BE-40DC-905C-A68F6D106E7E}" type="slidenum">
              <a:rPr lang="en-AU"/>
              <a:pPr>
                <a:defRPr/>
              </a:pPr>
              <a:t>‹#›</a:t>
            </a:fld>
            <a:r>
              <a:rPr lang="en-AU" dirty="0"/>
              <a:t>  |</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4" name="Slide Number Placeholder 17"/>
          <p:cNvSpPr>
            <a:spLocks noGrp="1"/>
          </p:cNvSpPr>
          <p:nvPr>
            <p:ph type="sldNum" sz="quarter" idx="11"/>
          </p:nvPr>
        </p:nvSpPr>
        <p:spPr/>
        <p:txBody>
          <a:bodyPr/>
          <a:lstStyle>
            <a:lvl1pPr>
              <a:defRPr/>
            </a:lvl1pPr>
          </a:lstStyle>
          <a:p>
            <a:pPr>
              <a:defRPr/>
            </a:pPr>
            <a:fld id="{1B787388-E52B-4CA9-A396-5FE987F6F1D2}" type="slidenum">
              <a:rPr lang="en-AU"/>
              <a:pPr>
                <a:defRPr/>
              </a:pPr>
              <a:t>‹#›</a:t>
            </a:fld>
            <a:r>
              <a:rPr lang="en-AU" dirty="0"/>
              <a:t>  |</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3" name="Slide Number Placeholder 17"/>
          <p:cNvSpPr>
            <a:spLocks noGrp="1"/>
          </p:cNvSpPr>
          <p:nvPr>
            <p:ph type="sldNum" sz="quarter" idx="11"/>
          </p:nvPr>
        </p:nvSpPr>
        <p:spPr/>
        <p:txBody>
          <a:bodyPr/>
          <a:lstStyle>
            <a:lvl1pPr>
              <a:defRPr/>
            </a:lvl1pPr>
          </a:lstStyle>
          <a:p>
            <a:pPr>
              <a:defRPr/>
            </a:pPr>
            <a:fld id="{79149917-C6C2-4097-BCC9-BD5A60148863}" type="slidenum">
              <a:rPr lang="en-AU"/>
              <a:pPr>
                <a:defRPr/>
              </a:pPr>
              <a:t>‹#›</a:t>
            </a:fld>
            <a:r>
              <a:rPr lang="en-AU" dirty="0"/>
              <a:t>  |</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247985B7-65AD-408A-BD1D-226FC98E5C56}" type="slidenum">
              <a:rPr lang="en-AU"/>
              <a:pPr>
                <a:defRPr/>
              </a:pPr>
              <a:t>‹#›</a:t>
            </a:fld>
            <a:r>
              <a:rPr lang="en-AU"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6" name="Text Placeholder 7"/>
          <p:cNvSpPr>
            <a:spLocks noGrp="1"/>
          </p:cNvSpPr>
          <p:nvPr>
            <p:ph type="body" sz="quarter" idx="13"/>
          </p:nvPr>
        </p:nvSpPr>
        <p:spPr>
          <a:xfrm>
            <a:off x="360363" y="270000"/>
            <a:ext cx="8460000" cy="853200"/>
          </a:xfrm>
        </p:spPr>
        <p:txBody>
          <a:bodyPr>
            <a:normAutofit/>
          </a:bodyPr>
          <a:lstStyle>
            <a:lvl1pPr marL="0" indent="0">
              <a:lnSpc>
                <a:spcPct val="100000"/>
              </a:lnSpc>
              <a:spcBef>
                <a:spcPts val="0"/>
              </a:spcBef>
              <a:spcAft>
                <a:spcPts val="300"/>
              </a:spcAft>
              <a:buNone/>
              <a:defRPr sz="3200" b="1">
                <a:solidFill>
                  <a:schemeClr val="accent2"/>
                </a:solidFill>
              </a:defRPr>
            </a:lvl1pPr>
            <a:lvl2pPr marL="0" indent="0">
              <a:lnSpc>
                <a:spcPct val="80000"/>
              </a:lnSpc>
              <a:spcBef>
                <a:spcPts val="0"/>
              </a:spcBef>
              <a:buNone/>
              <a:defRPr sz="2200" b="1">
                <a:solidFill>
                  <a:schemeClr val="accent1">
                    <a:lumMod val="75000"/>
                  </a:schemeClr>
                </a:solidFill>
              </a:defRPr>
            </a:lvl2pPr>
            <a:lvl3pPr>
              <a:buNone/>
              <a:defRPr sz="2800">
                <a:solidFill>
                  <a:srgbClr val="00A9CE"/>
                </a:solidFill>
              </a:defRPr>
            </a:lvl3pPr>
            <a:lvl4pPr>
              <a:buNone/>
              <a:defRPr sz="2800">
                <a:solidFill>
                  <a:srgbClr val="00A9CE"/>
                </a:solidFill>
              </a:defRPr>
            </a:lvl4pPr>
            <a:lvl5pPr>
              <a:buNone/>
              <a:defRPr sz="2800">
                <a:solidFill>
                  <a:srgbClr val="00A9CE"/>
                </a:solidFill>
              </a:defRPr>
            </a:lvl5pPr>
          </a:lstStyle>
          <a:p>
            <a:pPr lvl="0"/>
            <a:r>
              <a:rPr lang="en-US" smtClean="0"/>
              <a:t>Click to edit Master text styles</a:t>
            </a:r>
          </a:p>
          <a:p>
            <a:pPr lvl="1"/>
            <a:r>
              <a:rPr lang="en-US" smtClean="0"/>
              <a:t>Second level</a:t>
            </a:r>
          </a:p>
        </p:txBody>
      </p:sp>
      <p:sp>
        <p:nvSpPr>
          <p:cNvPr id="4" name="Footer Placeholder 4"/>
          <p:cNvSpPr>
            <a:spLocks noGrp="1"/>
          </p:cNvSpPr>
          <p:nvPr>
            <p:ph type="ftr" sz="quarter" idx="14"/>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5"/>
          </p:nvPr>
        </p:nvSpPr>
        <p:spPr/>
        <p:txBody>
          <a:bodyPr/>
          <a:lstStyle>
            <a:lvl1pPr>
              <a:defRPr/>
            </a:lvl1pPr>
          </a:lstStyle>
          <a:p>
            <a:pPr>
              <a:defRPr/>
            </a:pPr>
            <a:fld id="{27C28ACE-0A4F-49CB-8B0C-6CF8C8F5F28E}" type="slidenum">
              <a:rPr lang="en-AU"/>
              <a:pPr>
                <a:defRPr/>
              </a:pPr>
              <a:t>‹#›</a:t>
            </a:fld>
            <a:r>
              <a:rPr lang="en-AU" dirty="0"/>
              <a:t>  |</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0CFB0F26-8109-4C0D-8CD2-5CFD831CCD45}" type="slidenum">
              <a:rPr lang="en-AU"/>
              <a:pPr>
                <a:defRPr/>
              </a:pPr>
              <a:t>‹#›</a:t>
            </a:fld>
            <a:r>
              <a:rPr lang="en-AU" dirty="0"/>
              <a:t>  |</a:t>
            </a: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FCC154CB-5939-4B23-851F-90F7C9A23F4B}" type="slidenum">
              <a:rPr lang="en-AU"/>
              <a:pPr>
                <a:defRPr/>
              </a:pPr>
              <a:t>‹#›</a:t>
            </a:fld>
            <a:r>
              <a:rPr lang="en-AU" dirty="0"/>
              <a:t>  |</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274638"/>
            <a:ext cx="2114550" cy="556736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358775" y="274638"/>
            <a:ext cx="6194425" cy="5567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5" name="Slide Number Placeholder 17"/>
          <p:cNvSpPr>
            <a:spLocks noGrp="1"/>
          </p:cNvSpPr>
          <p:nvPr>
            <p:ph type="sldNum" sz="quarter" idx="11"/>
          </p:nvPr>
        </p:nvSpPr>
        <p:spPr/>
        <p:txBody>
          <a:bodyPr/>
          <a:lstStyle>
            <a:lvl1pPr>
              <a:defRPr/>
            </a:lvl1pPr>
          </a:lstStyle>
          <a:p>
            <a:pPr>
              <a:defRPr/>
            </a:pPr>
            <a:fld id="{47057C6D-21FA-4E7C-82D1-F92A0C5EDEB1}" type="slidenum">
              <a:rPr lang="en-AU"/>
              <a:pPr>
                <a:defRPr/>
              </a:pPr>
              <a:t>‹#›</a:t>
            </a:fld>
            <a:r>
              <a:rPr lang="en-AU" dirty="0"/>
              <a:t>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58775" y="1268413"/>
            <a:ext cx="4038600" cy="4525963"/>
          </a:xfrm>
        </p:spPr>
        <p:txBody>
          <a:bodyPr/>
          <a:lstStyle>
            <a:lvl1pPr>
              <a:defRPr sz="2400"/>
            </a:lvl1pPr>
            <a:lvl2pPr>
              <a:defRPr sz="2000"/>
            </a:lvl2pPr>
            <a:lvl3pPr>
              <a:defRPr sz="2000"/>
            </a:lvl3pPr>
            <a:lvl4pPr>
              <a:defRPr sz="20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4781550" y="1268413"/>
            <a:ext cx="4038600" cy="4525963"/>
          </a:xfrm>
        </p:spPr>
        <p:txBody>
          <a:bodyPr/>
          <a:lstStyle>
            <a:lvl1pPr>
              <a:defRPr sz="2400"/>
            </a:lvl1pPr>
            <a:lvl2pPr>
              <a:defRPr sz="2000"/>
            </a:lvl2pPr>
            <a:lvl3pPr>
              <a:defRPr sz="2000"/>
            </a:lvl3pPr>
            <a:lvl4pPr>
              <a:defRPr sz="20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B0810EE8-03BF-46C7-9F2B-4B77F07B517E}" type="slidenum">
              <a:rPr lang="en-AU"/>
              <a:pPr>
                <a:defRPr/>
              </a:pPr>
              <a:t>‹#›</a:t>
            </a:fld>
            <a:r>
              <a:rPr lang="en-AU" dirty="0"/>
              <a:t>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4" name="Slide Number Placeholder 17"/>
          <p:cNvSpPr>
            <a:spLocks noGrp="1"/>
          </p:cNvSpPr>
          <p:nvPr>
            <p:ph type="sldNum" sz="quarter" idx="11"/>
          </p:nvPr>
        </p:nvSpPr>
        <p:spPr/>
        <p:txBody>
          <a:bodyPr/>
          <a:lstStyle>
            <a:lvl1pPr>
              <a:defRPr/>
            </a:lvl1pPr>
          </a:lstStyle>
          <a:p>
            <a:pPr>
              <a:defRPr/>
            </a:pPr>
            <a:fld id="{0ABCBD4D-F430-46DF-8F4F-154886B71272}" type="slidenum">
              <a:rPr lang="en-AU"/>
              <a:pPr>
                <a:defRPr/>
              </a:pPr>
              <a:t>‹#›</a:t>
            </a:fld>
            <a:r>
              <a:rPr lang="en-AU" dirty="0"/>
              <a:t>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3" name="Slide Number Placeholder 17"/>
          <p:cNvSpPr>
            <a:spLocks noGrp="1"/>
          </p:cNvSpPr>
          <p:nvPr>
            <p:ph type="sldNum" sz="quarter" idx="11"/>
          </p:nvPr>
        </p:nvSpPr>
        <p:spPr/>
        <p:txBody>
          <a:bodyPr/>
          <a:lstStyle>
            <a:lvl1pPr>
              <a:defRPr/>
            </a:lvl1pPr>
          </a:lstStyle>
          <a:p>
            <a:pPr>
              <a:defRPr/>
            </a:pPr>
            <a:fld id="{1D5E2E49-8BF4-4320-8E8A-33F96B548B83}" type="slidenum">
              <a:rPr lang="en-AU"/>
              <a:pPr>
                <a:defRPr/>
              </a:pPr>
              <a:t>‹#›</a:t>
            </a:fld>
            <a:r>
              <a:rPr lang="en-AU" dirty="0"/>
              <a:t>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atement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5" name="Content Placeholder 2"/>
          <p:cNvSpPr>
            <a:spLocks noGrp="1"/>
          </p:cNvSpPr>
          <p:nvPr>
            <p:ph idx="1"/>
          </p:nvPr>
        </p:nvSpPr>
        <p:spPr>
          <a:xfrm>
            <a:off x="360000" y="1276350"/>
            <a:ext cx="8460000" cy="4559300"/>
          </a:xfrm>
        </p:spPr>
        <p:txBody>
          <a:bodyPr/>
          <a:lstStyle>
            <a:lvl1pPr>
              <a:lnSpc>
                <a:spcPct val="85000"/>
              </a:lnSpc>
              <a:spcAft>
                <a:spcPts val="0"/>
              </a:spcAft>
              <a:buFontTx/>
              <a:buNone/>
              <a:defRPr sz="4000" b="1">
                <a:solidFill>
                  <a:schemeClr val="accent1">
                    <a:lumMod val="75000"/>
                  </a:schemeClr>
                </a:solidFill>
              </a:defRPr>
            </a:lvl1pPr>
            <a:lvl2pPr marL="0" indent="0">
              <a:lnSpc>
                <a:spcPct val="85000"/>
              </a:lnSpc>
              <a:spcAft>
                <a:spcPts val="0"/>
              </a:spcAft>
              <a:buNone/>
              <a:defRPr sz="4000" b="1">
                <a:solidFill>
                  <a:schemeClr val="accent2"/>
                </a:solidFill>
              </a:defRPr>
            </a:lvl2pPr>
            <a:lvl3pPr marL="0" indent="0">
              <a:spcBef>
                <a:spcPts val="2200"/>
              </a:spcBef>
              <a:buNone/>
              <a:defRPr b="1">
                <a:solidFill>
                  <a:srgbClr val="00313C"/>
                </a:solidFill>
              </a:defRPr>
            </a:lvl3pPr>
          </a:lstStyle>
          <a:p>
            <a:pPr lvl="0"/>
            <a:r>
              <a:rPr lang="en-US" smtClean="0"/>
              <a:t>Click to edit Master text styles</a:t>
            </a:r>
          </a:p>
          <a:p>
            <a:pPr lvl="1"/>
            <a:r>
              <a:rPr lang="en-US" smtClean="0"/>
              <a:t>Second level</a:t>
            </a:r>
          </a:p>
          <a:p>
            <a:pPr lvl="2"/>
            <a:r>
              <a:rPr lang="en-US" smtClean="0"/>
              <a:t>Third level</a:t>
            </a:r>
          </a:p>
        </p:txBody>
      </p:sp>
      <p:sp>
        <p:nvSpPr>
          <p:cNvPr id="4" name="Footer Placeholder 4"/>
          <p:cNvSpPr>
            <a:spLocks noGrp="1"/>
          </p:cNvSpPr>
          <p:nvPr>
            <p:ph type="ftr" sz="quarter" idx="10"/>
          </p:nvPr>
        </p:nvSpPr>
        <p:spPr/>
        <p:txBody>
          <a:bodyPr/>
          <a:lstStyle>
            <a:lvl1pPr>
              <a:defRPr/>
            </a:lvl1pPr>
          </a:lstStyle>
          <a:p>
            <a:pPr>
              <a:defRPr/>
            </a:pPr>
            <a:r>
              <a:rPr lang="en-AU"/>
              <a:t>Presentation title  |  Presenter name</a:t>
            </a:r>
          </a:p>
        </p:txBody>
      </p:sp>
      <p:sp>
        <p:nvSpPr>
          <p:cNvPr id="6" name="Slide Number Placeholder 17"/>
          <p:cNvSpPr>
            <a:spLocks noGrp="1"/>
          </p:cNvSpPr>
          <p:nvPr>
            <p:ph type="sldNum" sz="quarter" idx="11"/>
          </p:nvPr>
        </p:nvSpPr>
        <p:spPr/>
        <p:txBody>
          <a:bodyPr/>
          <a:lstStyle>
            <a:lvl1pPr>
              <a:defRPr/>
            </a:lvl1pPr>
          </a:lstStyle>
          <a:p>
            <a:pPr>
              <a:defRPr/>
            </a:pPr>
            <a:fld id="{C9B9556B-1EE2-4FD4-B5A6-F78BB7924834}" type="slidenum">
              <a:rPr lang="en-AU"/>
              <a:pPr>
                <a:defRPr/>
              </a:pPr>
              <a:t>‹#›</a:t>
            </a:fld>
            <a:r>
              <a:rPr lang="en-AU" dirty="0"/>
              <a:t>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2"/>
        </a:solidFill>
        <a:effectLst/>
      </p:bgPr>
    </p:bg>
    <p:spTree>
      <p:nvGrpSpPr>
        <p:cNvPr id="1" name=""/>
        <p:cNvGrpSpPr/>
        <p:nvPr/>
      </p:nvGrpSpPr>
      <p:grpSpPr>
        <a:xfrm>
          <a:off x="0" y="0"/>
          <a:ext cx="0" cy="0"/>
          <a:chOff x="0" y="0"/>
          <a:chExt cx="0" cy="0"/>
        </a:xfrm>
      </p:grpSpPr>
      <p:grpSp>
        <p:nvGrpSpPr>
          <p:cNvPr id="3" name="Group 30"/>
          <p:cNvGrpSpPr>
            <a:grpSpLocks/>
          </p:cNvGrpSpPr>
          <p:nvPr/>
        </p:nvGrpSpPr>
        <p:grpSpPr bwMode="auto">
          <a:xfrm>
            <a:off x="-7938" y="6056313"/>
            <a:ext cx="9161463" cy="801687"/>
            <a:chOff x="-7938" y="6056313"/>
            <a:chExt cx="9161463" cy="801687"/>
          </a:xfrm>
        </p:grpSpPr>
        <p:sp>
          <p:nvSpPr>
            <p:cNvPr id="4" name="AutoShape 4"/>
            <p:cNvSpPr>
              <a:spLocks noChangeAspect="1" noChangeArrowheads="1" noTextEdit="1"/>
            </p:cNvSpPr>
            <p:nvPr userDrawn="1"/>
          </p:nvSpPr>
          <p:spPr bwMode="auto">
            <a:xfrm>
              <a:off x="-7938" y="60563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grpSp>
          <p:nvGrpSpPr>
            <p:cNvPr id="5" name="Group 1"/>
            <p:cNvGrpSpPr>
              <a:grpSpLocks/>
            </p:cNvGrpSpPr>
            <p:nvPr userDrawn="1"/>
          </p:nvGrpSpPr>
          <p:grpSpPr bwMode="auto">
            <a:xfrm>
              <a:off x="1588" y="6065838"/>
              <a:ext cx="9142412" cy="690562"/>
              <a:chOff x="1495" y="6065893"/>
              <a:chExt cx="9143026" cy="690563"/>
            </a:xfrm>
          </p:grpSpPr>
          <p:sp>
            <p:nvSpPr>
              <p:cNvPr id="7" name="Freeform 8"/>
              <p:cNvSpPr>
                <a:spLocks noEditPoints="1"/>
              </p:cNvSpPr>
              <p:nvPr userDrawn="1"/>
            </p:nvSpPr>
            <p:spPr bwMode="auto">
              <a:xfrm>
                <a:off x="1495" y="6065893"/>
                <a:ext cx="9143026" cy="690563"/>
              </a:xfrm>
              <a:custGeom>
                <a:avLst/>
                <a:gdLst>
                  <a:gd name="T0" fmla="*/ 2880 w 2880"/>
                  <a:gd name="T1" fmla="*/ 14 h 217"/>
                  <a:gd name="T2" fmla="*/ 2817 w 2880"/>
                  <a:gd name="T3" fmla="*/ 14 h 217"/>
                  <a:gd name="T4" fmla="*/ 2486 w 2880"/>
                  <a:gd name="T5" fmla="*/ 95 h 217"/>
                  <a:gd name="T6" fmla="*/ 2486 w 2880"/>
                  <a:gd name="T7" fmla="*/ 95 h 217"/>
                  <a:gd name="T8" fmla="*/ 2880 w 2880"/>
                  <a:gd name="T9" fmla="*/ 95 h 217"/>
                  <a:gd name="T10" fmla="*/ 2880 w 2880"/>
                  <a:gd name="T11" fmla="*/ 217 h 217"/>
                  <a:gd name="T12" fmla="*/ 2880 w 2880"/>
                  <a:gd name="T13" fmla="*/ 217 h 217"/>
                  <a:gd name="T14" fmla="*/ 2880 w 2880"/>
                  <a:gd name="T15" fmla="*/ 14 h 217"/>
                  <a:gd name="T16" fmla="*/ 2171 w 2880"/>
                  <a:gd name="T17" fmla="*/ 0 h 217"/>
                  <a:gd name="T18" fmla="*/ 0 w 2880"/>
                  <a:gd name="T19" fmla="*/ 0 h 217"/>
                  <a:gd name="T20" fmla="*/ 0 w 2880"/>
                  <a:gd name="T21" fmla="*/ 95 h 217"/>
                  <a:gd name="T22" fmla="*/ 2486 w 2880"/>
                  <a:gd name="T23" fmla="*/ 95 h 217"/>
                  <a:gd name="T24" fmla="*/ 2486 w 2880"/>
                  <a:gd name="T25" fmla="*/ 95 h 217"/>
                  <a:gd name="T26" fmla="*/ 2486 w 2880"/>
                  <a:gd name="T27" fmla="*/ 95 h 217"/>
                  <a:gd name="T28" fmla="*/ 2486 w 2880"/>
                  <a:gd name="T29" fmla="*/ 95 h 217"/>
                  <a:gd name="T30" fmla="*/ 2171 w 2880"/>
                  <a:gd name="T31"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0" h="217">
                    <a:moveTo>
                      <a:pt x="2880" y="14"/>
                    </a:moveTo>
                    <a:cubicBezTo>
                      <a:pt x="2817" y="14"/>
                      <a:pt x="2817" y="14"/>
                      <a:pt x="2817" y="14"/>
                    </a:cubicBezTo>
                    <a:cubicBezTo>
                      <a:pt x="2616" y="14"/>
                      <a:pt x="2542" y="74"/>
                      <a:pt x="2486" y="95"/>
                    </a:cubicBezTo>
                    <a:cubicBezTo>
                      <a:pt x="2486" y="95"/>
                      <a:pt x="2486" y="95"/>
                      <a:pt x="2486" y="95"/>
                    </a:cubicBezTo>
                    <a:cubicBezTo>
                      <a:pt x="2880" y="95"/>
                      <a:pt x="2880" y="95"/>
                      <a:pt x="2880" y="95"/>
                    </a:cubicBezTo>
                    <a:cubicBezTo>
                      <a:pt x="2880" y="217"/>
                      <a:pt x="2880" y="217"/>
                      <a:pt x="2880" y="217"/>
                    </a:cubicBezTo>
                    <a:cubicBezTo>
                      <a:pt x="2880" y="217"/>
                      <a:pt x="2880" y="217"/>
                      <a:pt x="2880" y="217"/>
                    </a:cubicBezTo>
                    <a:cubicBezTo>
                      <a:pt x="2880" y="14"/>
                      <a:pt x="2880" y="14"/>
                      <a:pt x="2880" y="14"/>
                    </a:cubicBezTo>
                    <a:moveTo>
                      <a:pt x="2171" y="0"/>
                    </a:moveTo>
                    <a:cubicBezTo>
                      <a:pt x="0" y="0"/>
                      <a:pt x="0" y="0"/>
                      <a:pt x="0" y="0"/>
                    </a:cubicBezTo>
                    <a:cubicBezTo>
                      <a:pt x="0" y="95"/>
                      <a:pt x="0" y="95"/>
                      <a:pt x="0" y="95"/>
                    </a:cubicBezTo>
                    <a:cubicBezTo>
                      <a:pt x="2486" y="95"/>
                      <a:pt x="2486" y="95"/>
                      <a:pt x="2486" y="95"/>
                    </a:cubicBezTo>
                    <a:cubicBezTo>
                      <a:pt x="2486" y="95"/>
                      <a:pt x="2486" y="95"/>
                      <a:pt x="2486" y="95"/>
                    </a:cubicBezTo>
                    <a:cubicBezTo>
                      <a:pt x="2486" y="95"/>
                      <a:pt x="2486" y="95"/>
                      <a:pt x="2486" y="95"/>
                    </a:cubicBezTo>
                    <a:cubicBezTo>
                      <a:pt x="2486" y="95"/>
                      <a:pt x="2486" y="95"/>
                      <a:pt x="2486" y="95"/>
                    </a:cubicBezTo>
                    <a:cubicBezTo>
                      <a:pt x="2419" y="39"/>
                      <a:pt x="2306" y="0"/>
                      <a:pt x="2171" y="0"/>
                    </a:cubicBezTo>
                  </a:path>
                </a:pathLst>
              </a:custGeom>
              <a:solidFill>
                <a:schemeClr val="accent2">
                  <a:lumMod val="75000"/>
                </a:schemeClr>
              </a:solidFill>
              <a:ln>
                <a:noFill/>
              </a:ln>
            </p:spPr>
            <p:txBody>
              <a:bodyPr/>
              <a:lstStyle/>
              <a:p>
                <a:pPr fontAlgn="auto">
                  <a:spcBef>
                    <a:spcPts val="0"/>
                  </a:spcBef>
                  <a:spcAft>
                    <a:spcPts val="0"/>
                  </a:spcAft>
                  <a:defRPr/>
                </a:pPr>
                <a:endParaRPr lang="en-AU" dirty="0">
                  <a:latin typeface="+mn-lt"/>
                  <a:cs typeface="+mn-cs"/>
                </a:endParaRPr>
              </a:p>
            </p:txBody>
          </p:sp>
          <p:sp>
            <p:nvSpPr>
              <p:cNvPr id="8" name="Freeform 9"/>
              <p:cNvSpPr>
                <a:spLocks noEditPoints="1"/>
              </p:cNvSpPr>
              <p:nvPr userDrawn="1"/>
            </p:nvSpPr>
            <p:spPr bwMode="auto">
              <a:xfrm>
                <a:off x="1495" y="6367518"/>
                <a:ext cx="9143026" cy="388938"/>
              </a:xfrm>
              <a:custGeom>
                <a:avLst/>
                <a:gdLst>
                  <a:gd name="T0" fmla="*/ 2486 w 2880"/>
                  <a:gd name="T1" fmla="*/ 0 h 122"/>
                  <a:gd name="T2" fmla="*/ 0 w 2880"/>
                  <a:gd name="T3" fmla="*/ 0 h 122"/>
                  <a:gd name="T4" fmla="*/ 0 w 2880"/>
                  <a:gd name="T5" fmla="*/ 13 h 122"/>
                  <a:gd name="T6" fmla="*/ 2289 w 2880"/>
                  <a:gd name="T7" fmla="*/ 13 h 122"/>
                  <a:gd name="T8" fmla="*/ 2486 w 2880"/>
                  <a:gd name="T9" fmla="*/ 0 h 122"/>
                  <a:gd name="T10" fmla="*/ 2880 w 2880"/>
                  <a:gd name="T11" fmla="*/ 0 h 122"/>
                  <a:gd name="T12" fmla="*/ 2486 w 2880"/>
                  <a:gd name="T13" fmla="*/ 0 h 122"/>
                  <a:gd name="T14" fmla="*/ 2813 w 2880"/>
                  <a:gd name="T15" fmla="*/ 122 h 122"/>
                  <a:gd name="T16" fmla="*/ 2880 w 2880"/>
                  <a:gd name="T17" fmla="*/ 122 h 122"/>
                  <a:gd name="T18" fmla="*/ 2880 w 2880"/>
                  <a:gd name="T19"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122">
                    <a:moveTo>
                      <a:pt x="2486" y="0"/>
                    </a:moveTo>
                    <a:cubicBezTo>
                      <a:pt x="0" y="0"/>
                      <a:pt x="0" y="0"/>
                      <a:pt x="0" y="0"/>
                    </a:cubicBezTo>
                    <a:cubicBezTo>
                      <a:pt x="0" y="13"/>
                      <a:pt x="0" y="13"/>
                      <a:pt x="0" y="13"/>
                    </a:cubicBezTo>
                    <a:cubicBezTo>
                      <a:pt x="2289" y="13"/>
                      <a:pt x="2289" y="13"/>
                      <a:pt x="2289" y="13"/>
                    </a:cubicBezTo>
                    <a:cubicBezTo>
                      <a:pt x="2418" y="13"/>
                      <a:pt x="2459" y="10"/>
                      <a:pt x="2486" y="0"/>
                    </a:cubicBezTo>
                    <a:moveTo>
                      <a:pt x="2880" y="0"/>
                    </a:moveTo>
                    <a:cubicBezTo>
                      <a:pt x="2486" y="0"/>
                      <a:pt x="2486" y="0"/>
                      <a:pt x="2486" y="0"/>
                    </a:cubicBezTo>
                    <a:cubicBezTo>
                      <a:pt x="2554" y="56"/>
                      <a:pt x="2645" y="122"/>
                      <a:pt x="2813" y="122"/>
                    </a:cubicBezTo>
                    <a:cubicBezTo>
                      <a:pt x="2854" y="122"/>
                      <a:pt x="2880" y="122"/>
                      <a:pt x="2880" y="122"/>
                    </a:cubicBezTo>
                    <a:cubicBezTo>
                      <a:pt x="2880" y="0"/>
                      <a:pt x="2880" y="0"/>
                      <a:pt x="2880" y="0"/>
                    </a:cubicBezTo>
                  </a:path>
                </a:pathLst>
              </a:custGeom>
              <a:solidFill>
                <a:schemeClr val="accent2">
                  <a:lumMod val="75000"/>
                </a:schemeClr>
              </a:solidFill>
              <a:ln>
                <a:noFill/>
              </a:ln>
              <a:extLst/>
            </p:spPr>
            <p:txBody>
              <a:bodyPr/>
              <a:lstStyle/>
              <a:p>
                <a:pPr fontAlgn="auto">
                  <a:spcBef>
                    <a:spcPts val="0"/>
                  </a:spcBef>
                  <a:spcAft>
                    <a:spcPts val="0"/>
                  </a:spcAft>
                  <a:defRPr/>
                </a:pPr>
                <a:endParaRPr lang="en-AU" dirty="0">
                  <a:latin typeface="+mn-lt"/>
                  <a:cs typeface="+mn-cs"/>
                </a:endParaRPr>
              </a:p>
            </p:txBody>
          </p:sp>
          <p:sp>
            <p:nvSpPr>
              <p:cNvPr id="9" name="Freeform 10"/>
              <p:cNvSpPr>
                <a:spLocks/>
              </p:cNvSpPr>
              <p:nvPr userDrawn="1"/>
            </p:nvSpPr>
            <p:spPr bwMode="auto">
              <a:xfrm>
                <a:off x="1495" y="6110343"/>
                <a:ext cx="7891992" cy="298450"/>
              </a:xfrm>
              <a:custGeom>
                <a:avLst/>
                <a:gdLst>
                  <a:gd name="T0" fmla="*/ 2486 w 2486"/>
                  <a:gd name="T1" fmla="*/ 81 h 94"/>
                  <a:gd name="T2" fmla="*/ 2171 w 2486"/>
                  <a:gd name="T3" fmla="*/ 0 h 94"/>
                  <a:gd name="T4" fmla="*/ 0 w 2486"/>
                  <a:gd name="T5" fmla="*/ 0 h 94"/>
                  <a:gd name="T6" fmla="*/ 0 w 2486"/>
                  <a:gd name="T7" fmla="*/ 94 h 94"/>
                  <a:gd name="T8" fmla="*/ 2289 w 2486"/>
                  <a:gd name="T9" fmla="*/ 94 h 94"/>
                  <a:gd name="T10" fmla="*/ 2486 w 2486"/>
                  <a:gd name="T11" fmla="*/ 81 h 94"/>
                </a:gdLst>
                <a:ahLst/>
                <a:cxnLst>
                  <a:cxn ang="0">
                    <a:pos x="T0" y="T1"/>
                  </a:cxn>
                  <a:cxn ang="0">
                    <a:pos x="T2" y="T3"/>
                  </a:cxn>
                  <a:cxn ang="0">
                    <a:pos x="T4" y="T5"/>
                  </a:cxn>
                  <a:cxn ang="0">
                    <a:pos x="T6" y="T7"/>
                  </a:cxn>
                  <a:cxn ang="0">
                    <a:pos x="T8" y="T9"/>
                  </a:cxn>
                  <a:cxn ang="0">
                    <a:pos x="T10" y="T11"/>
                  </a:cxn>
                </a:cxnLst>
                <a:rect l="0" t="0" r="r" b="b"/>
                <a:pathLst>
                  <a:path w="2486" h="94">
                    <a:moveTo>
                      <a:pt x="2486" y="81"/>
                    </a:moveTo>
                    <a:cubicBezTo>
                      <a:pt x="2410" y="38"/>
                      <a:pt x="2306" y="0"/>
                      <a:pt x="2171" y="0"/>
                    </a:cubicBezTo>
                    <a:cubicBezTo>
                      <a:pt x="0" y="0"/>
                      <a:pt x="0" y="0"/>
                      <a:pt x="0" y="0"/>
                    </a:cubicBezTo>
                    <a:cubicBezTo>
                      <a:pt x="0" y="94"/>
                      <a:pt x="0" y="94"/>
                      <a:pt x="0" y="94"/>
                    </a:cubicBezTo>
                    <a:cubicBezTo>
                      <a:pt x="2289" y="94"/>
                      <a:pt x="2289" y="94"/>
                      <a:pt x="2289" y="94"/>
                    </a:cubicBezTo>
                    <a:cubicBezTo>
                      <a:pt x="2418" y="94"/>
                      <a:pt x="2459" y="91"/>
                      <a:pt x="2486" y="81"/>
                    </a:cubicBezTo>
                  </a:path>
                </a:pathLst>
              </a:custGeom>
              <a:solidFill>
                <a:schemeClr val="accent1"/>
              </a:solidFill>
              <a:ln>
                <a:noFill/>
              </a:ln>
              <a:extLst/>
            </p:spPr>
            <p:txBody>
              <a:bodyPr/>
              <a:lstStyle/>
              <a:p>
                <a:pPr fontAlgn="auto">
                  <a:spcBef>
                    <a:spcPts val="0"/>
                  </a:spcBef>
                  <a:spcAft>
                    <a:spcPts val="0"/>
                  </a:spcAft>
                  <a:defRPr/>
                </a:pPr>
                <a:endParaRPr lang="en-AU" dirty="0">
                  <a:latin typeface="+mn-lt"/>
                  <a:cs typeface="+mn-cs"/>
                </a:endParaRPr>
              </a:p>
            </p:txBody>
          </p:sp>
          <p:sp>
            <p:nvSpPr>
              <p:cNvPr id="10" name="Freeform 11"/>
              <p:cNvSpPr>
                <a:spLocks/>
              </p:cNvSpPr>
              <p:nvPr userDrawn="1"/>
            </p:nvSpPr>
            <p:spPr bwMode="auto">
              <a:xfrm>
                <a:off x="7893487" y="6110343"/>
                <a:ext cx="1251034" cy="601663"/>
              </a:xfrm>
              <a:custGeom>
                <a:avLst/>
                <a:gdLst>
                  <a:gd name="T0" fmla="*/ 331 w 394"/>
                  <a:gd name="T1" fmla="*/ 0 h 189"/>
                  <a:gd name="T2" fmla="*/ 0 w 394"/>
                  <a:gd name="T3" fmla="*/ 81 h 189"/>
                  <a:gd name="T4" fmla="*/ 327 w 394"/>
                  <a:gd name="T5" fmla="*/ 189 h 189"/>
                  <a:gd name="T6" fmla="*/ 394 w 394"/>
                  <a:gd name="T7" fmla="*/ 189 h 189"/>
                  <a:gd name="T8" fmla="*/ 394 w 394"/>
                  <a:gd name="T9" fmla="*/ 0 h 189"/>
                  <a:gd name="T10" fmla="*/ 331 w 394"/>
                  <a:gd name="T11" fmla="*/ 0 h 189"/>
                </a:gdLst>
                <a:ahLst/>
                <a:cxnLst>
                  <a:cxn ang="0">
                    <a:pos x="T0" y="T1"/>
                  </a:cxn>
                  <a:cxn ang="0">
                    <a:pos x="T2" y="T3"/>
                  </a:cxn>
                  <a:cxn ang="0">
                    <a:pos x="T4" y="T5"/>
                  </a:cxn>
                  <a:cxn ang="0">
                    <a:pos x="T6" y="T7"/>
                  </a:cxn>
                  <a:cxn ang="0">
                    <a:pos x="T8" y="T9"/>
                  </a:cxn>
                  <a:cxn ang="0">
                    <a:pos x="T10" y="T11"/>
                  </a:cxn>
                </a:cxnLst>
                <a:rect l="0" t="0" r="r" b="b"/>
                <a:pathLst>
                  <a:path w="394" h="189">
                    <a:moveTo>
                      <a:pt x="331" y="0"/>
                    </a:moveTo>
                    <a:cubicBezTo>
                      <a:pt x="130" y="0"/>
                      <a:pt x="56" y="60"/>
                      <a:pt x="0" y="81"/>
                    </a:cubicBezTo>
                    <a:cubicBezTo>
                      <a:pt x="89" y="131"/>
                      <a:pt x="159" y="189"/>
                      <a:pt x="327" y="189"/>
                    </a:cubicBezTo>
                    <a:cubicBezTo>
                      <a:pt x="368" y="189"/>
                      <a:pt x="394" y="189"/>
                      <a:pt x="394" y="189"/>
                    </a:cubicBezTo>
                    <a:cubicBezTo>
                      <a:pt x="394" y="0"/>
                      <a:pt x="394" y="0"/>
                      <a:pt x="394" y="0"/>
                    </a:cubicBezTo>
                    <a:lnTo>
                      <a:pt x="331" y="0"/>
                    </a:lnTo>
                    <a:close/>
                  </a:path>
                </a:pathLst>
              </a:custGeom>
              <a:solidFill>
                <a:schemeClr val="bg1"/>
              </a:solidFill>
              <a:ln>
                <a:noFill/>
              </a:ln>
              <a:extLst/>
            </p:spPr>
            <p:txBody>
              <a:bodyPr/>
              <a:lstStyle/>
              <a:p>
                <a:pPr fontAlgn="auto">
                  <a:spcBef>
                    <a:spcPts val="0"/>
                  </a:spcBef>
                  <a:spcAft>
                    <a:spcPts val="0"/>
                  </a:spcAft>
                  <a:defRPr/>
                </a:pPr>
                <a:endParaRPr lang="en-AU" dirty="0">
                  <a:latin typeface="+mn-lt"/>
                  <a:cs typeface="+mn-cs"/>
                </a:endParaRPr>
              </a:p>
            </p:txBody>
          </p:sp>
        </p:grpSp>
        <p:pic>
          <p:nvPicPr>
            <p:cNvPr id="6" name="Picture 78"/>
            <p:cNvPicPr>
              <a:picLocks noChangeAspect="1" noChangeArrowheads="1"/>
            </p:cNvPicPr>
            <p:nvPr userDrawn="1"/>
          </p:nvPicPr>
          <p:blipFill>
            <a:blip r:embed="rId2"/>
            <a:srcRect/>
            <a:stretch>
              <a:fillRect/>
            </a:stretch>
          </p:blipFill>
          <p:spPr bwMode="auto">
            <a:xfrm>
              <a:off x="8459788" y="6191250"/>
              <a:ext cx="454025" cy="454025"/>
            </a:xfrm>
            <a:prstGeom prst="rect">
              <a:avLst/>
            </a:prstGeom>
            <a:noFill/>
            <a:ln w="9525">
              <a:noFill/>
              <a:miter lim="800000"/>
              <a:headEnd/>
              <a:tailEnd/>
            </a:ln>
          </p:spPr>
        </p:pic>
      </p:grpSp>
      <p:sp>
        <p:nvSpPr>
          <p:cNvPr id="39" name="Text Placeholder 8"/>
          <p:cNvSpPr>
            <a:spLocks noGrp="1"/>
          </p:cNvSpPr>
          <p:nvPr>
            <p:ph type="body" sz="quarter" idx="10"/>
          </p:nvPr>
        </p:nvSpPr>
        <p:spPr>
          <a:xfrm>
            <a:off x="360000" y="1276350"/>
            <a:ext cx="7477125" cy="4559301"/>
          </a:xfrm>
        </p:spPr>
        <p:txBody>
          <a:bodyPr/>
          <a:lstStyle>
            <a:lvl1pPr>
              <a:spcAft>
                <a:spcPts val="0"/>
              </a:spcAft>
              <a:buFontTx/>
              <a:buNone/>
              <a:defRPr sz="4400" b="1">
                <a:solidFill>
                  <a:schemeClr val="accent1"/>
                </a:solidFill>
              </a:defRPr>
            </a:lvl1pPr>
            <a:lvl2pPr marL="0" indent="0">
              <a:lnSpc>
                <a:spcPct val="75000"/>
              </a:lnSpc>
              <a:spcAft>
                <a:spcPts val="850"/>
              </a:spcAft>
              <a:buNone/>
              <a:defRPr sz="4400" b="1">
                <a:solidFill>
                  <a:schemeClr val="bg1"/>
                </a:solidFill>
              </a:defRPr>
            </a:lvl2pPr>
            <a:lvl3pPr marL="0" indent="0">
              <a:buNone/>
              <a:defRPr sz="2200" b="1">
                <a:solidFill>
                  <a:srgbClr val="FFFFFF"/>
                </a:solidFill>
              </a:defRPr>
            </a:lvl3pPr>
          </a:lstStyle>
          <a:p>
            <a:pPr lvl="0"/>
            <a:r>
              <a:rPr lang="en-US" smtClean="0"/>
              <a:t>Click to edit Master text styles</a:t>
            </a:r>
          </a:p>
          <a:p>
            <a:pPr lvl="1"/>
            <a:r>
              <a:rPr lang="en-US" smtClean="0"/>
              <a:t>Second level</a:t>
            </a:r>
          </a:p>
          <a:p>
            <a:pPr lvl="2"/>
            <a:r>
              <a:rPr lang="en-US" smtClean="0"/>
              <a:t>Third level</a:t>
            </a:r>
          </a:p>
        </p:txBody>
      </p:sp>
      <p:sp>
        <p:nvSpPr>
          <p:cNvPr id="11" name="Footer Placeholder 3"/>
          <p:cNvSpPr>
            <a:spLocks noGrp="1"/>
          </p:cNvSpPr>
          <p:nvPr>
            <p:ph type="ftr" sz="quarter" idx="11"/>
          </p:nvPr>
        </p:nvSpPr>
        <p:spPr/>
        <p:txBody>
          <a:bodyPr/>
          <a:lstStyle>
            <a:lvl1pPr>
              <a:defRPr dirty="0"/>
            </a:lvl1pPr>
          </a:lstStyle>
          <a:p>
            <a:pPr>
              <a:defRPr/>
            </a:pPr>
            <a:r>
              <a:rPr lang="en-AU"/>
              <a:t>Presentation title  |  Presenter name</a:t>
            </a:r>
          </a:p>
        </p:txBody>
      </p:sp>
      <p:sp>
        <p:nvSpPr>
          <p:cNvPr id="12" name="Slide Number Placeholder 17"/>
          <p:cNvSpPr>
            <a:spLocks noGrp="1"/>
          </p:cNvSpPr>
          <p:nvPr>
            <p:ph type="sldNum" sz="quarter" idx="12"/>
          </p:nvPr>
        </p:nvSpPr>
        <p:spPr/>
        <p:txBody>
          <a:bodyPr/>
          <a:lstStyle>
            <a:lvl1pPr algn="r">
              <a:defRPr sz="900">
                <a:solidFill>
                  <a:schemeClr val="bg1"/>
                </a:solidFill>
              </a:defRPr>
            </a:lvl1pPr>
          </a:lstStyle>
          <a:p>
            <a:pPr>
              <a:defRPr/>
            </a:pPr>
            <a:fld id="{6F259A64-1431-494C-9BBD-D5D02986C95E}" type="slidenum">
              <a:rPr lang="en-AU"/>
              <a:pPr>
                <a:defRPr/>
              </a:pPr>
              <a:t>‹#›</a:t>
            </a:fld>
            <a:r>
              <a:rPr lang="en-AU" dirty="0"/>
              <a:t>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image" Target="../media/image1.emf"/><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media/image1.emf"/><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image" Target="../media/image1.emf"/><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9525" y="6051550"/>
            <a:ext cx="9169400" cy="849313"/>
            <a:chOff x="-9525" y="6051550"/>
            <a:chExt cx="9169400" cy="849313"/>
          </a:xfrm>
        </p:grpSpPr>
        <p:sp>
          <p:nvSpPr>
            <p:cNvPr id="8" name="AutoShape 4"/>
            <p:cNvSpPr>
              <a:spLocks noChangeAspect="1" noChangeArrowheads="1" noTextEdit="1"/>
            </p:cNvSpPr>
            <p:nvPr userDrawn="1"/>
          </p:nvSpPr>
          <p:spPr bwMode="auto">
            <a:xfrm>
              <a:off x="-7938" y="60563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9" name="Rectangle 6"/>
            <p:cNvSpPr>
              <a:spLocks noChangeArrowheads="1"/>
            </p:cNvSpPr>
            <p:nvPr userDrawn="1"/>
          </p:nvSpPr>
          <p:spPr bwMode="auto">
            <a:xfrm>
              <a:off x="1588" y="6367463"/>
              <a:ext cx="9142412" cy="490537"/>
            </a:xfrm>
            <a:prstGeom prst="rect">
              <a:avLst/>
            </a:prstGeom>
            <a:solidFill>
              <a:schemeClr val="accent2"/>
            </a:solidFill>
            <a:ln>
              <a:noFill/>
            </a:ln>
            <a:extLst/>
          </p:spPr>
          <p:txBody>
            <a:bodyPr/>
            <a:lstStyle/>
            <a:p>
              <a:pPr>
                <a:defRPr/>
              </a:pPr>
              <a:endParaRPr lang="en-US" dirty="0">
                <a:latin typeface="Calibri" pitchFamily="34" charset="0"/>
                <a:cs typeface="+mn-cs"/>
              </a:endParaRPr>
            </a:p>
          </p:txBody>
        </p:sp>
        <p:sp>
          <p:nvSpPr>
            <p:cNvPr id="10" name="Rectangle 7"/>
            <p:cNvSpPr>
              <a:spLocks noChangeArrowheads="1"/>
            </p:cNvSpPr>
            <p:nvPr userDrawn="1"/>
          </p:nvSpPr>
          <p:spPr bwMode="auto">
            <a:xfrm>
              <a:off x="1588" y="6367463"/>
              <a:ext cx="9142412" cy="490537"/>
            </a:xfrm>
            <a:prstGeom prst="rect">
              <a:avLst/>
            </a:prstGeom>
            <a:noFill/>
            <a:ln>
              <a:noFill/>
            </a:ln>
            <a:extLst/>
          </p:spPr>
          <p:txBody>
            <a:bodyPr/>
            <a:lstStyle/>
            <a:p>
              <a:pPr>
                <a:defRPr/>
              </a:pPr>
              <a:endParaRPr lang="en-US" dirty="0">
                <a:latin typeface="Calibri" pitchFamily="34" charset="0"/>
                <a:cs typeface="+mn-cs"/>
              </a:endParaRPr>
            </a:p>
          </p:txBody>
        </p:sp>
        <p:sp>
          <p:nvSpPr>
            <p:cNvPr id="11" name="Freeform 8"/>
            <p:cNvSpPr>
              <a:spLocks noEditPoints="1"/>
            </p:cNvSpPr>
            <p:nvPr userDrawn="1"/>
          </p:nvSpPr>
          <p:spPr bwMode="auto">
            <a:xfrm>
              <a:off x="1588" y="6065838"/>
              <a:ext cx="9142412" cy="690562"/>
            </a:xfrm>
            <a:custGeom>
              <a:avLst/>
              <a:gdLst>
                <a:gd name="T0" fmla="*/ 2880 w 2880"/>
                <a:gd name="T1" fmla="*/ 14 h 217"/>
                <a:gd name="T2" fmla="*/ 2817 w 2880"/>
                <a:gd name="T3" fmla="*/ 14 h 217"/>
                <a:gd name="T4" fmla="*/ 2486 w 2880"/>
                <a:gd name="T5" fmla="*/ 95 h 217"/>
                <a:gd name="T6" fmla="*/ 2486 w 2880"/>
                <a:gd name="T7" fmla="*/ 95 h 217"/>
                <a:gd name="T8" fmla="*/ 2880 w 2880"/>
                <a:gd name="T9" fmla="*/ 95 h 217"/>
                <a:gd name="T10" fmla="*/ 2880 w 2880"/>
                <a:gd name="T11" fmla="*/ 217 h 217"/>
                <a:gd name="T12" fmla="*/ 2880 w 2880"/>
                <a:gd name="T13" fmla="*/ 217 h 217"/>
                <a:gd name="T14" fmla="*/ 2880 w 2880"/>
                <a:gd name="T15" fmla="*/ 14 h 217"/>
                <a:gd name="T16" fmla="*/ 2171 w 2880"/>
                <a:gd name="T17" fmla="*/ 0 h 217"/>
                <a:gd name="T18" fmla="*/ 0 w 2880"/>
                <a:gd name="T19" fmla="*/ 0 h 217"/>
                <a:gd name="T20" fmla="*/ 0 w 2880"/>
                <a:gd name="T21" fmla="*/ 95 h 217"/>
                <a:gd name="T22" fmla="*/ 2486 w 2880"/>
                <a:gd name="T23" fmla="*/ 95 h 217"/>
                <a:gd name="T24" fmla="*/ 2486 w 2880"/>
                <a:gd name="T25" fmla="*/ 95 h 217"/>
                <a:gd name="T26" fmla="*/ 2486 w 2880"/>
                <a:gd name="T27" fmla="*/ 95 h 217"/>
                <a:gd name="T28" fmla="*/ 2486 w 2880"/>
                <a:gd name="T29" fmla="*/ 95 h 217"/>
                <a:gd name="T30" fmla="*/ 2171 w 2880"/>
                <a:gd name="T31"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0" h="217">
                  <a:moveTo>
                    <a:pt x="2880" y="14"/>
                  </a:moveTo>
                  <a:cubicBezTo>
                    <a:pt x="2817" y="14"/>
                    <a:pt x="2817" y="14"/>
                    <a:pt x="2817" y="14"/>
                  </a:cubicBezTo>
                  <a:cubicBezTo>
                    <a:pt x="2616" y="14"/>
                    <a:pt x="2542" y="74"/>
                    <a:pt x="2486" y="95"/>
                  </a:cubicBezTo>
                  <a:cubicBezTo>
                    <a:pt x="2486" y="95"/>
                    <a:pt x="2486" y="95"/>
                    <a:pt x="2486" y="95"/>
                  </a:cubicBezTo>
                  <a:cubicBezTo>
                    <a:pt x="2880" y="95"/>
                    <a:pt x="2880" y="95"/>
                    <a:pt x="2880" y="95"/>
                  </a:cubicBezTo>
                  <a:cubicBezTo>
                    <a:pt x="2880" y="217"/>
                    <a:pt x="2880" y="217"/>
                    <a:pt x="2880" y="217"/>
                  </a:cubicBezTo>
                  <a:cubicBezTo>
                    <a:pt x="2880" y="217"/>
                    <a:pt x="2880" y="217"/>
                    <a:pt x="2880" y="217"/>
                  </a:cubicBezTo>
                  <a:cubicBezTo>
                    <a:pt x="2880" y="14"/>
                    <a:pt x="2880" y="14"/>
                    <a:pt x="2880" y="14"/>
                  </a:cubicBezTo>
                  <a:moveTo>
                    <a:pt x="2171" y="0"/>
                  </a:moveTo>
                  <a:cubicBezTo>
                    <a:pt x="0" y="0"/>
                    <a:pt x="0" y="0"/>
                    <a:pt x="0" y="0"/>
                  </a:cubicBezTo>
                  <a:cubicBezTo>
                    <a:pt x="0" y="95"/>
                    <a:pt x="0" y="95"/>
                    <a:pt x="0" y="95"/>
                  </a:cubicBezTo>
                  <a:cubicBezTo>
                    <a:pt x="2486" y="95"/>
                    <a:pt x="2486" y="95"/>
                    <a:pt x="2486" y="95"/>
                  </a:cubicBezTo>
                  <a:cubicBezTo>
                    <a:pt x="2486" y="95"/>
                    <a:pt x="2486" y="95"/>
                    <a:pt x="2486" y="95"/>
                  </a:cubicBezTo>
                  <a:cubicBezTo>
                    <a:pt x="2486" y="95"/>
                    <a:pt x="2486" y="95"/>
                    <a:pt x="2486" y="95"/>
                  </a:cubicBezTo>
                  <a:cubicBezTo>
                    <a:pt x="2486" y="95"/>
                    <a:pt x="2486" y="95"/>
                    <a:pt x="2486" y="95"/>
                  </a:cubicBezTo>
                  <a:cubicBezTo>
                    <a:pt x="2419" y="39"/>
                    <a:pt x="2306" y="0"/>
                    <a:pt x="2171" y="0"/>
                  </a:cubicBezTo>
                </a:path>
              </a:pathLst>
            </a:custGeom>
            <a:solidFill>
              <a:srgbClr val="BFBFBF"/>
            </a:solidFill>
            <a:ln>
              <a:noFill/>
            </a:ln>
            <a:extLst/>
          </p:spPr>
          <p:txBody>
            <a:bodyPr/>
            <a:lstStyle/>
            <a:p>
              <a:pPr fontAlgn="auto">
                <a:spcBef>
                  <a:spcPts val="0"/>
                </a:spcBef>
                <a:spcAft>
                  <a:spcPts val="0"/>
                </a:spcAft>
                <a:defRPr/>
              </a:pPr>
              <a:endParaRPr lang="en-AU" dirty="0">
                <a:latin typeface="+mn-lt"/>
                <a:cs typeface="+mn-cs"/>
              </a:endParaRPr>
            </a:p>
          </p:txBody>
        </p:sp>
        <p:sp>
          <p:nvSpPr>
            <p:cNvPr id="12" name="Freeform 9"/>
            <p:cNvSpPr>
              <a:spLocks noEditPoints="1"/>
            </p:cNvSpPr>
            <p:nvPr userDrawn="1"/>
          </p:nvSpPr>
          <p:spPr bwMode="auto">
            <a:xfrm>
              <a:off x="1588" y="6367463"/>
              <a:ext cx="9142412" cy="388937"/>
            </a:xfrm>
            <a:custGeom>
              <a:avLst/>
              <a:gdLst>
                <a:gd name="T0" fmla="*/ 2486 w 2880"/>
                <a:gd name="T1" fmla="*/ 0 h 122"/>
                <a:gd name="T2" fmla="*/ 0 w 2880"/>
                <a:gd name="T3" fmla="*/ 0 h 122"/>
                <a:gd name="T4" fmla="*/ 0 w 2880"/>
                <a:gd name="T5" fmla="*/ 13 h 122"/>
                <a:gd name="T6" fmla="*/ 2289 w 2880"/>
                <a:gd name="T7" fmla="*/ 13 h 122"/>
                <a:gd name="T8" fmla="*/ 2486 w 2880"/>
                <a:gd name="T9" fmla="*/ 0 h 122"/>
                <a:gd name="T10" fmla="*/ 2880 w 2880"/>
                <a:gd name="T11" fmla="*/ 0 h 122"/>
                <a:gd name="T12" fmla="*/ 2486 w 2880"/>
                <a:gd name="T13" fmla="*/ 0 h 122"/>
                <a:gd name="T14" fmla="*/ 2813 w 2880"/>
                <a:gd name="T15" fmla="*/ 122 h 122"/>
                <a:gd name="T16" fmla="*/ 2880 w 2880"/>
                <a:gd name="T17" fmla="*/ 122 h 122"/>
                <a:gd name="T18" fmla="*/ 2880 w 2880"/>
                <a:gd name="T19"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122">
                  <a:moveTo>
                    <a:pt x="2486" y="0"/>
                  </a:moveTo>
                  <a:cubicBezTo>
                    <a:pt x="0" y="0"/>
                    <a:pt x="0" y="0"/>
                    <a:pt x="0" y="0"/>
                  </a:cubicBezTo>
                  <a:cubicBezTo>
                    <a:pt x="0" y="13"/>
                    <a:pt x="0" y="13"/>
                    <a:pt x="0" y="13"/>
                  </a:cubicBezTo>
                  <a:cubicBezTo>
                    <a:pt x="2289" y="13"/>
                    <a:pt x="2289" y="13"/>
                    <a:pt x="2289" y="13"/>
                  </a:cubicBezTo>
                  <a:cubicBezTo>
                    <a:pt x="2418" y="13"/>
                    <a:pt x="2459" y="10"/>
                    <a:pt x="2486" y="0"/>
                  </a:cubicBezTo>
                  <a:moveTo>
                    <a:pt x="2880" y="0"/>
                  </a:moveTo>
                  <a:cubicBezTo>
                    <a:pt x="2486" y="0"/>
                    <a:pt x="2486" y="0"/>
                    <a:pt x="2486" y="0"/>
                  </a:cubicBezTo>
                  <a:cubicBezTo>
                    <a:pt x="2554" y="56"/>
                    <a:pt x="2645" y="122"/>
                    <a:pt x="2813" y="122"/>
                  </a:cubicBezTo>
                  <a:cubicBezTo>
                    <a:pt x="2854" y="122"/>
                    <a:pt x="2880" y="122"/>
                    <a:pt x="2880" y="122"/>
                  </a:cubicBezTo>
                  <a:cubicBezTo>
                    <a:pt x="2880" y="0"/>
                    <a:pt x="2880" y="0"/>
                    <a:pt x="2880" y="0"/>
                  </a:cubicBezTo>
                </a:path>
              </a:pathLst>
            </a:custGeom>
            <a:solidFill>
              <a:schemeClr val="accent2">
                <a:lumMod val="75000"/>
              </a:schemeClr>
            </a:solidFill>
            <a:ln>
              <a:noFill/>
            </a:ln>
            <a:extLst/>
          </p:spPr>
          <p:txBody>
            <a:bodyPr/>
            <a:lstStyle/>
            <a:p>
              <a:pPr fontAlgn="auto">
                <a:spcBef>
                  <a:spcPts val="0"/>
                </a:spcBef>
                <a:spcAft>
                  <a:spcPts val="0"/>
                </a:spcAft>
                <a:defRPr/>
              </a:pPr>
              <a:endParaRPr lang="en-AU" dirty="0">
                <a:latin typeface="+mn-lt"/>
                <a:cs typeface="+mn-cs"/>
              </a:endParaRPr>
            </a:p>
          </p:txBody>
        </p:sp>
        <p:sp>
          <p:nvSpPr>
            <p:cNvPr id="13" name="Freeform 10"/>
            <p:cNvSpPr>
              <a:spLocks/>
            </p:cNvSpPr>
            <p:nvPr userDrawn="1"/>
          </p:nvSpPr>
          <p:spPr bwMode="auto">
            <a:xfrm>
              <a:off x="1588" y="6110288"/>
              <a:ext cx="7891462" cy="298450"/>
            </a:xfrm>
            <a:custGeom>
              <a:avLst/>
              <a:gdLst>
                <a:gd name="T0" fmla="*/ 2486 w 2486"/>
                <a:gd name="T1" fmla="*/ 81 h 94"/>
                <a:gd name="T2" fmla="*/ 2171 w 2486"/>
                <a:gd name="T3" fmla="*/ 0 h 94"/>
                <a:gd name="T4" fmla="*/ 0 w 2486"/>
                <a:gd name="T5" fmla="*/ 0 h 94"/>
                <a:gd name="T6" fmla="*/ 0 w 2486"/>
                <a:gd name="T7" fmla="*/ 94 h 94"/>
                <a:gd name="T8" fmla="*/ 2289 w 2486"/>
                <a:gd name="T9" fmla="*/ 94 h 94"/>
                <a:gd name="T10" fmla="*/ 2486 w 2486"/>
                <a:gd name="T11" fmla="*/ 81 h 94"/>
              </a:gdLst>
              <a:ahLst/>
              <a:cxnLst>
                <a:cxn ang="0">
                  <a:pos x="T0" y="T1"/>
                </a:cxn>
                <a:cxn ang="0">
                  <a:pos x="T2" y="T3"/>
                </a:cxn>
                <a:cxn ang="0">
                  <a:pos x="T4" y="T5"/>
                </a:cxn>
                <a:cxn ang="0">
                  <a:pos x="T6" y="T7"/>
                </a:cxn>
                <a:cxn ang="0">
                  <a:pos x="T8" y="T9"/>
                </a:cxn>
                <a:cxn ang="0">
                  <a:pos x="T10" y="T11"/>
                </a:cxn>
              </a:cxnLst>
              <a:rect l="0" t="0" r="r" b="b"/>
              <a:pathLst>
                <a:path w="2486" h="94">
                  <a:moveTo>
                    <a:pt x="2486" y="81"/>
                  </a:moveTo>
                  <a:cubicBezTo>
                    <a:pt x="2410" y="38"/>
                    <a:pt x="2306" y="0"/>
                    <a:pt x="2171" y="0"/>
                  </a:cubicBezTo>
                  <a:cubicBezTo>
                    <a:pt x="0" y="0"/>
                    <a:pt x="0" y="0"/>
                    <a:pt x="0" y="0"/>
                  </a:cubicBezTo>
                  <a:cubicBezTo>
                    <a:pt x="0" y="94"/>
                    <a:pt x="0" y="94"/>
                    <a:pt x="0" y="94"/>
                  </a:cubicBezTo>
                  <a:cubicBezTo>
                    <a:pt x="2289" y="94"/>
                    <a:pt x="2289" y="94"/>
                    <a:pt x="2289" y="94"/>
                  </a:cubicBezTo>
                  <a:cubicBezTo>
                    <a:pt x="2418" y="94"/>
                    <a:pt x="2459" y="91"/>
                    <a:pt x="2486" y="81"/>
                  </a:cubicBezTo>
                </a:path>
              </a:pathLst>
            </a:custGeom>
            <a:solidFill>
              <a:schemeClr val="accent1"/>
            </a:solidFill>
            <a:ln>
              <a:noFill/>
            </a:ln>
            <a:extLst/>
          </p:spPr>
          <p:txBody>
            <a:bodyPr/>
            <a:lstStyle/>
            <a:p>
              <a:pPr fontAlgn="auto">
                <a:spcBef>
                  <a:spcPts val="0"/>
                </a:spcBef>
                <a:spcAft>
                  <a:spcPts val="0"/>
                </a:spcAft>
                <a:defRPr/>
              </a:pPr>
              <a:endParaRPr lang="en-AU" dirty="0">
                <a:latin typeface="+mn-lt"/>
                <a:cs typeface="+mn-cs"/>
              </a:endParaRPr>
            </a:p>
          </p:txBody>
        </p:sp>
        <p:sp>
          <p:nvSpPr>
            <p:cNvPr id="14" name="Freeform 11"/>
            <p:cNvSpPr>
              <a:spLocks/>
            </p:cNvSpPr>
            <p:nvPr userDrawn="1"/>
          </p:nvSpPr>
          <p:spPr bwMode="auto">
            <a:xfrm>
              <a:off x="7893050" y="6110288"/>
              <a:ext cx="1250950" cy="601662"/>
            </a:xfrm>
            <a:custGeom>
              <a:avLst/>
              <a:gdLst>
                <a:gd name="T0" fmla="*/ 331 w 394"/>
                <a:gd name="T1" fmla="*/ 0 h 189"/>
                <a:gd name="T2" fmla="*/ 0 w 394"/>
                <a:gd name="T3" fmla="*/ 81 h 189"/>
                <a:gd name="T4" fmla="*/ 327 w 394"/>
                <a:gd name="T5" fmla="*/ 189 h 189"/>
                <a:gd name="T6" fmla="*/ 394 w 394"/>
                <a:gd name="T7" fmla="*/ 189 h 189"/>
                <a:gd name="T8" fmla="*/ 394 w 394"/>
                <a:gd name="T9" fmla="*/ 0 h 189"/>
                <a:gd name="T10" fmla="*/ 331 w 394"/>
                <a:gd name="T11" fmla="*/ 0 h 189"/>
              </a:gdLst>
              <a:ahLst/>
              <a:cxnLst>
                <a:cxn ang="0">
                  <a:pos x="T0" y="T1"/>
                </a:cxn>
                <a:cxn ang="0">
                  <a:pos x="T2" y="T3"/>
                </a:cxn>
                <a:cxn ang="0">
                  <a:pos x="T4" y="T5"/>
                </a:cxn>
                <a:cxn ang="0">
                  <a:pos x="T6" y="T7"/>
                </a:cxn>
                <a:cxn ang="0">
                  <a:pos x="T8" y="T9"/>
                </a:cxn>
                <a:cxn ang="0">
                  <a:pos x="T10" y="T11"/>
                </a:cxn>
              </a:cxnLst>
              <a:rect l="0" t="0" r="r" b="b"/>
              <a:pathLst>
                <a:path w="394" h="189">
                  <a:moveTo>
                    <a:pt x="331" y="0"/>
                  </a:moveTo>
                  <a:cubicBezTo>
                    <a:pt x="130" y="0"/>
                    <a:pt x="56" y="60"/>
                    <a:pt x="0" y="81"/>
                  </a:cubicBezTo>
                  <a:cubicBezTo>
                    <a:pt x="89" y="131"/>
                    <a:pt x="159" y="189"/>
                    <a:pt x="327" y="189"/>
                  </a:cubicBezTo>
                  <a:cubicBezTo>
                    <a:pt x="368" y="189"/>
                    <a:pt x="394" y="189"/>
                    <a:pt x="394" y="189"/>
                  </a:cubicBezTo>
                  <a:cubicBezTo>
                    <a:pt x="394" y="0"/>
                    <a:pt x="394" y="0"/>
                    <a:pt x="394" y="0"/>
                  </a:cubicBezTo>
                  <a:lnTo>
                    <a:pt x="331" y="0"/>
                  </a:lnTo>
                  <a:close/>
                </a:path>
              </a:pathLst>
            </a:custGeom>
            <a:solidFill>
              <a:srgbClr val="F7F7F7"/>
            </a:solidFill>
            <a:ln>
              <a:noFill/>
            </a:ln>
            <a:extLst/>
          </p:spPr>
          <p:txBody>
            <a:bodyPr/>
            <a:lstStyle/>
            <a:p>
              <a:pPr fontAlgn="auto">
                <a:spcBef>
                  <a:spcPts val="0"/>
                </a:spcBef>
                <a:spcAft>
                  <a:spcPts val="0"/>
                </a:spcAft>
                <a:defRPr/>
              </a:pPr>
              <a:endParaRPr lang="en-AU" dirty="0">
                <a:latin typeface="+mn-lt"/>
                <a:cs typeface="+mn-cs"/>
              </a:endParaRPr>
            </a:p>
          </p:txBody>
        </p:sp>
        <p:sp>
          <p:nvSpPr>
            <p:cNvPr id="15" name="AutoShape 81"/>
            <p:cNvSpPr>
              <a:spLocks noChangeAspect="1" noChangeArrowheads="1" noTextEdit="1"/>
            </p:cNvSpPr>
            <p:nvPr/>
          </p:nvSpPr>
          <p:spPr bwMode="auto">
            <a:xfrm>
              <a:off x="-9525" y="60515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16" name="Rectangle 84"/>
            <p:cNvSpPr>
              <a:spLocks noChangeArrowheads="1"/>
            </p:cNvSpPr>
            <p:nvPr/>
          </p:nvSpPr>
          <p:spPr bwMode="auto">
            <a:xfrm>
              <a:off x="-9525" y="6356350"/>
              <a:ext cx="9167813" cy="544513"/>
            </a:xfrm>
            <a:prstGeom prst="rect">
              <a:avLst/>
            </a:prstGeom>
            <a:noFill/>
            <a:ln w="9525">
              <a:noFill/>
              <a:miter lim="800000"/>
              <a:headEnd/>
              <a:tailEnd/>
            </a:ln>
          </p:spPr>
          <p:txBody>
            <a:bodyPr/>
            <a:lstStyle/>
            <a:p>
              <a:pPr>
                <a:defRPr/>
              </a:pPr>
              <a:endParaRPr lang="en-US" dirty="0">
                <a:latin typeface="Calibri" pitchFamily="34" charset="0"/>
                <a:cs typeface="+mn-cs"/>
              </a:endParaRPr>
            </a:p>
          </p:txBody>
        </p:sp>
        <p:pic>
          <p:nvPicPr>
            <p:cNvPr id="1044" name="Picture 78"/>
            <p:cNvPicPr>
              <a:picLocks noChangeAspect="1" noChangeArrowheads="1"/>
            </p:cNvPicPr>
            <p:nvPr/>
          </p:nvPicPr>
          <p:blipFill>
            <a:blip r:embed="rId11"/>
            <a:srcRect/>
            <a:stretch>
              <a:fillRect/>
            </a:stretch>
          </p:blipFill>
          <p:spPr bwMode="auto">
            <a:xfrm>
              <a:off x="8459788" y="6191250"/>
              <a:ext cx="454025" cy="454025"/>
            </a:xfrm>
            <a:prstGeom prst="rect">
              <a:avLst/>
            </a:prstGeom>
            <a:noFill/>
            <a:ln w="9525">
              <a:noFill/>
              <a:miter lim="800000"/>
              <a:headEnd/>
              <a:tailEnd/>
            </a:ln>
          </p:spPr>
        </p:pic>
      </p:grpSp>
      <p:sp>
        <p:nvSpPr>
          <p:cNvPr id="1027" name="Title Placeholder 1"/>
          <p:cNvSpPr>
            <a:spLocks noGrp="1"/>
          </p:cNvSpPr>
          <p:nvPr>
            <p:ph type="title"/>
          </p:nvPr>
        </p:nvSpPr>
        <p:spPr bwMode="auto">
          <a:xfrm>
            <a:off x="358775" y="274638"/>
            <a:ext cx="8461375" cy="8524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endParaRPr lang="en-AU" smtClean="0"/>
          </a:p>
        </p:txBody>
      </p:sp>
      <p:sp>
        <p:nvSpPr>
          <p:cNvPr id="1028" name="Text Placeholder 2"/>
          <p:cNvSpPr>
            <a:spLocks noGrp="1"/>
          </p:cNvSpPr>
          <p:nvPr>
            <p:ph type="body" idx="1"/>
          </p:nvPr>
        </p:nvSpPr>
        <p:spPr bwMode="auto">
          <a:xfrm>
            <a:off x="358775" y="1268413"/>
            <a:ext cx="8461375" cy="45735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smtClean="0"/>
          </a:p>
        </p:txBody>
      </p:sp>
      <p:sp>
        <p:nvSpPr>
          <p:cNvPr id="5" name="Footer Placeholder 4"/>
          <p:cNvSpPr>
            <a:spLocks noGrp="1"/>
          </p:cNvSpPr>
          <p:nvPr>
            <p:ph type="ftr" sz="quarter" idx="3"/>
          </p:nvPr>
        </p:nvSpPr>
        <p:spPr>
          <a:xfrm>
            <a:off x="677863" y="6503988"/>
            <a:ext cx="6083300" cy="123825"/>
          </a:xfrm>
          <a:prstGeom prst="rect">
            <a:avLst/>
          </a:prstGeom>
        </p:spPr>
        <p:txBody>
          <a:bodyPr vert="horz" wrap="square" lIns="0" tIns="0" rIns="0" bIns="0" numCol="1" anchor="ctr" anchorCtr="0" compatLnSpc="1">
            <a:prstTxWarp prst="textNoShape">
              <a:avLst/>
            </a:prstTxWarp>
          </a:bodyPr>
          <a:lstStyle>
            <a:lvl1pPr>
              <a:defRPr sz="900" dirty="0">
                <a:solidFill>
                  <a:srgbClr val="FFFFFF"/>
                </a:solidFill>
                <a:latin typeface="Calibri" pitchFamily="34" charset="0"/>
                <a:cs typeface="+mn-cs"/>
              </a:defRPr>
            </a:lvl1pPr>
          </a:lstStyle>
          <a:p>
            <a:pPr>
              <a:defRPr/>
            </a:pPr>
            <a:r>
              <a:rPr lang="en-AU"/>
              <a:t>Presentation title  |  Presenter name</a:t>
            </a:r>
          </a:p>
        </p:txBody>
      </p:sp>
      <p:sp>
        <p:nvSpPr>
          <p:cNvPr id="18" name="Slide Number Placeholder 17"/>
          <p:cNvSpPr>
            <a:spLocks noGrp="1"/>
          </p:cNvSpPr>
          <p:nvPr>
            <p:ph type="sldNum" sz="quarter" idx="4"/>
          </p:nvPr>
        </p:nvSpPr>
        <p:spPr>
          <a:xfrm>
            <a:off x="330200" y="6503988"/>
            <a:ext cx="288925" cy="127000"/>
          </a:xfrm>
          <a:prstGeom prst="rect">
            <a:avLst/>
          </a:prstGeom>
        </p:spPr>
        <p:txBody>
          <a:bodyPr vert="horz" lIns="0" tIns="0" rIns="0" bIns="0" rtlCol="0" anchor="ctr"/>
          <a:lstStyle>
            <a:lvl1pPr algn="r" fontAlgn="auto">
              <a:spcBef>
                <a:spcPts val="0"/>
              </a:spcBef>
              <a:spcAft>
                <a:spcPts val="0"/>
              </a:spcAft>
              <a:defRPr sz="900">
                <a:solidFill>
                  <a:schemeClr val="bg1"/>
                </a:solidFill>
                <a:latin typeface="+mn-lt"/>
                <a:cs typeface="+mn-cs"/>
              </a:defRPr>
            </a:lvl1pPr>
          </a:lstStyle>
          <a:p>
            <a:pPr>
              <a:defRPr/>
            </a:pPr>
            <a:fld id="{F2E3A5BB-9A18-424E-8857-260B7B37E460}" type="slidenum">
              <a:rPr lang="en-AU"/>
              <a:pPr>
                <a:defRPr/>
              </a:pPr>
              <a:t>‹#›</a:t>
            </a:fld>
            <a:r>
              <a:rPr lang="en-AU" dirty="0"/>
              <a:t>  |</a:t>
            </a:r>
          </a:p>
        </p:txBody>
      </p:sp>
      <p:sp>
        <p:nvSpPr>
          <p:cNvPr id="36" name="AutoShape 4"/>
          <p:cNvSpPr>
            <a:spLocks noChangeAspect="1" noChangeArrowheads="1" noTextEdit="1"/>
          </p:cNvSpPr>
          <p:nvPr/>
        </p:nvSpPr>
        <p:spPr bwMode="auto">
          <a:xfrm>
            <a:off x="3175" y="33258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38" name="Rectangle 7"/>
          <p:cNvSpPr>
            <a:spLocks noChangeArrowheads="1"/>
          </p:cNvSpPr>
          <p:nvPr/>
        </p:nvSpPr>
        <p:spPr bwMode="auto">
          <a:xfrm>
            <a:off x="12700" y="3636963"/>
            <a:ext cx="9142413" cy="490537"/>
          </a:xfrm>
          <a:prstGeom prst="rect">
            <a:avLst/>
          </a:prstGeom>
          <a:noFill/>
          <a:ln>
            <a:noFill/>
          </a:ln>
          <a:extLst/>
        </p:spPr>
        <p:txBody>
          <a:bodyPr/>
          <a:lstStyle/>
          <a:p>
            <a:pPr>
              <a:defRPr/>
            </a:pPr>
            <a:endParaRPr lang="en-US" dirty="0">
              <a:latin typeface="Calibri" pitchFamily="34" charset="0"/>
              <a:cs typeface="+mn-cs"/>
            </a:endParaRPr>
          </a:p>
        </p:txBody>
      </p:sp>
      <p:sp>
        <p:nvSpPr>
          <p:cNvPr id="43" name="AutoShape 81"/>
          <p:cNvSpPr>
            <a:spLocks noChangeAspect="1" noChangeArrowheads="1" noTextEdit="1"/>
          </p:cNvSpPr>
          <p:nvPr/>
        </p:nvSpPr>
        <p:spPr bwMode="auto">
          <a:xfrm>
            <a:off x="1588" y="33210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44" name="Rectangle 84"/>
          <p:cNvSpPr>
            <a:spLocks noChangeArrowheads="1"/>
          </p:cNvSpPr>
          <p:nvPr/>
        </p:nvSpPr>
        <p:spPr bwMode="auto">
          <a:xfrm>
            <a:off x="1588" y="3625850"/>
            <a:ext cx="9167812" cy="544513"/>
          </a:xfrm>
          <a:prstGeom prst="rect">
            <a:avLst/>
          </a:prstGeom>
          <a:noFill/>
          <a:ln w="9525">
            <a:noFill/>
            <a:miter lim="800000"/>
            <a:headEnd/>
            <a:tailEnd/>
          </a:ln>
        </p:spPr>
        <p:txBody>
          <a:bodyPr/>
          <a:lstStyle/>
          <a:p>
            <a:pPr>
              <a:defRPr/>
            </a:pPr>
            <a:endParaRPr lang="en-US" dirty="0">
              <a:latin typeface="Calibri" pitchFamily="34" charset="0"/>
              <a:cs typeface="+mn-cs"/>
            </a:endParaRPr>
          </a:p>
        </p:txBody>
      </p:sp>
    </p:spTree>
  </p:cSld>
  <p:clrMap bg1="lt1" tx1="dk1" bg2="lt2" tx2="dk2" accent1="accent1" accent2="accent2" accent3="accent3" accent4="accent4" accent5="accent5" accent6="accent6" hlink="hlink" folHlink="folHlink"/>
  <p:sldLayoutIdLst>
    <p:sldLayoutId id="2147483705" r:id="rId1"/>
    <p:sldLayoutId id="2147483674" r:id="rId2"/>
    <p:sldLayoutId id="2147483673" r:id="rId3"/>
    <p:sldLayoutId id="2147483672" r:id="rId4"/>
    <p:sldLayoutId id="2147483671" r:id="rId5"/>
    <p:sldLayoutId id="2147483670" r:id="rId6"/>
    <p:sldLayoutId id="2147483669" r:id="rId7"/>
    <p:sldLayoutId id="2147483668" r:id="rId8"/>
    <p:sldLayoutId id="2147483706" r:id="rId9"/>
  </p:sldLayoutIdLst>
  <p:timing>
    <p:tnLst>
      <p:par>
        <p:cTn id="1" dur="indefinite" restart="never" nodeType="tmRoot"/>
      </p:par>
    </p:tnLst>
  </p:timing>
  <p:hf hdr="0" dt="0"/>
  <p:txStyles>
    <p:titleStyle>
      <a:lvl1pPr algn="l" rtl="0" fontAlgn="base">
        <a:spcBef>
          <a:spcPct val="0"/>
        </a:spcBef>
        <a:spcAft>
          <a:spcPct val="0"/>
        </a:spcAft>
        <a:defRPr sz="3600" b="1" kern="1200">
          <a:solidFill>
            <a:schemeClr val="accent2"/>
          </a:solidFill>
          <a:latin typeface="+mj-lt"/>
          <a:ea typeface="+mj-ea"/>
          <a:cs typeface="+mj-cs"/>
        </a:defRPr>
      </a:lvl1pPr>
      <a:lvl2pPr algn="l" rtl="0" fontAlgn="base">
        <a:spcBef>
          <a:spcPct val="0"/>
        </a:spcBef>
        <a:spcAft>
          <a:spcPct val="0"/>
        </a:spcAft>
        <a:defRPr sz="3600" b="1">
          <a:solidFill>
            <a:schemeClr val="accent2"/>
          </a:solidFill>
          <a:latin typeface="Calibri" pitchFamily="34" charset="0"/>
        </a:defRPr>
      </a:lvl2pPr>
      <a:lvl3pPr algn="l" rtl="0" fontAlgn="base">
        <a:spcBef>
          <a:spcPct val="0"/>
        </a:spcBef>
        <a:spcAft>
          <a:spcPct val="0"/>
        </a:spcAft>
        <a:defRPr sz="3600" b="1">
          <a:solidFill>
            <a:schemeClr val="accent2"/>
          </a:solidFill>
          <a:latin typeface="Calibri" pitchFamily="34" charset="0"/>
        </a:defRPr>
      </a:lvl3pPr>
      <a:lvl4pPr algn="l" rtl="0" fontAlgn="base">
        <a:spcBef>
          <a:spcPct val="0"/>
        </a:spcBef>
        <a:spcAft>
          <a:spcPct val="0"/>
        </a:spcAft>
        <a:defRPr sz="3600" b="1">
          <a:solidFill>
            <a:schemeClr val="accent2"/>
          </a:solidFill>
          <a:latin typeface="Calibri" pitchFamily="34" charset="0"/>
        </a:defRPr>
      </a:lvl4pPr>
      <a:lvl5pPr algn="l" rtl="0" fontAlgn="base">
        <a:spcBef>
          <a:spcPct val="0"/>
        </a:spcBef>
        <a:spcAft>
          <a:spcPct val="0"/>
        </a:spcAft>
        <a:defRPr sz="3600" b="1">
          <a:solidFill>
            <a:schemeClr val="accent2"/>
          </a:solidFill>
          <a:latin typeface="Calibri" pitchFamily="34" charset="0"/>
        </a:defRPr>
      </a:lvl5pPr>
      <a:lvl6pPr marL="457200" algn="l" rtl="0" eaLnBrk="1" fontAlgn="base" hangingPunct="1">
        <a:spcBef>
          <a:spcPct val="0"/>
        </a:spcBef>
        <a:spcAft>
          <a:spcPct val="0"/>
        </a:spcAft>
        <a:defRPr sz="3600" b="1">
          <a:solidFill>
            <a:schemeClr val="accent2"/>
          </a:solidFill>
          <a:latin typeface="Calibri" pitchFamily="34" charset="0"/>
        </a:defRPr>
      </a:lvl6pPr>
      <a:lvl7pPr marL="914400" algn="l" rtl="0" eaLnBrk="1" fontAlgn="base" hangingPunct="1">
        <a:spcBef>
          <a:spcPct val="0"/>
        </a:spcBef>
        <a:spcAft>
          <a:spcPct val="0"/>
        </a:spcAft>
        <a:defRPr sz="3600" b="1">
          <a:solidFill>
            <a:schemeClr val="accent2"/>
          </a:solidFill>
          <a:latin typeface="Calibri" pitchFamily="34" charset="0"/>
        </a:defRPr>
      </a:lvl7pPr>
      <a:lvl8pPr marL="1371600" algn="l" rtl="0" eaLnBrk="1" fontAlgn="base" hangingPunct="1">
        <a:spcBef>
          <a:spcPct val="0"/>
        </a:spcBef>
        <a:spcAft>
          <a:spcPct val="0"/>
        </a:spcAft>
        <a:defRPr sz="3600" b="1">
          <a:solidFill>
            <a:schemeClr val="accent2"/>
          </a:solidFill>
          <a:latin typeface="Calibri" pitchFamily="34" charset="0"/>
        </a:defRPr>
      </a:lvl8pPr>
      <a:lvl9pPr marL="1828800" algn="l" rtl="0" eaLnBrk="1" fontAlgn="base" hangingPunct="1">
        <a:spcBef>
          <a:spcPct val="0"/>
        </a:spcBef>
        <a:spcAft>
          <a:spcPct val="0"/>
        </a:spcAft>
        <a:defRPr sz="3600" b="1">
          <a:solidFill>
            <a:schemeClr val="accent2"/>
          </a:solidFill>
          <a:latin typeface="Calibri" pitchFamily="34" charset="0"/>
        </a:defRPr>
      </a:lvl9pPr>
    </p:titleStyle>
    <p:bodyStyle>
      <a:lvl1pPr marL="215900" indent="-215900" algn="l" rtl="0" fontAlgn="base">
        <a:lnSpc>
          <a:spcPct val="90000"/>
        </a:lnSpc>
        <a:spcBef>
          <a:spcPts val="600"/>
        </a:spcBef>
        <a:spcAft>
          <a:spcPct val="0"/>
        </a:spcAft>
        <a:buFont typeface="Arial" charset="0"/>
        <a:buChar char="•"/>
        <a:defRPr sz="2400" kern="1200">
          <a:solidFill>
            <a:schemeClr val="tx1"/>
          </a:solidFill>
          <a:latin typeface="+mn-lt"/>
          <a:ea typeface="+mn-ea"/>
          <a:cs typeface="+mn-cs"/>
        </a:defRPr>
      </a:lvl1pPr>
      <a:lvl2pPr marL="431800" indent="-215900" algn="l" rtl="0" fontAlgn="base">
        <a:lnSpc>
          <a:spcPct val="90000"/>
        </a:lnSpc>
        <a:spcBef>
          <a:spcPts val="600"/>
        </a:spcBef>
        <a:spcAft>
          <a:spcPct val="0"/>
        </a:spcAft>
        <a:buFont typeface="Calibri" pitchFamily="34" charset="0"/>
        <a:buChar char="•"/>
        <a:defRPr sz="2000" kern="1200">
          <a:solidFill>
            <a:schemeClr val="tx1"/>
          </a:solidFill>
          <a:latin typeface="+mn-lt"/>
          <a:ea typeface="+mn-ea"/>
          <a:cs typeface="+mn-cs"/>
        </a:defRPr>
      </a:lvl2pPr>
      <a:lvl3pPr marL="647700" indent="-215900" algn="l" rtl="0" fontAlgn="base">
        <a:lnSpc>
          <a:spcPct val="90000"/>
        </a:lnSpc>
        <a:spcBef>
          <a:spcPts val="600"/>
        </a:spcBef>
        <a:spcAft>
          <a:spcPct val="0"/>
        </a:spcAft>
        <a:buFont typeface="Calibri" pitchFamily="34" charset="0"/>
        <a:buChar char="–"/>
        <a:defRPr sz="2000" kern="1200">
          <a:solidFill>
            <a:schemeClr val="tx1"/>
          </a:solidFill>
          <a:latin typeface="+mn-lt"/>
          <a:ea typeface="+mn-ea"/>
          <a:cs typeface="+mn-cs"/>
        </a:defRPr>
      </a:lvl3pPr>
      <a:lvl4pPr marL="863600" indent="-215900" algn="l" rtl="0" fontAlgn="base">
        <a:lnSpc>
          <a:spcPct val="90000"/>
        </a:lnSpc>
        <a:spcBef>
          <a:spcPts val="600"/>
        </a:spcBef>
        <a:spcAft>
          <a:spcPct val="0"/>
        </a:spcAft>
        <a:buFont typeface="Calibri" pitchFamily="34" charset="0"/>
        <a:buChar char="–"/>
        <a:defRPr sz="2000" kern="1200">
          <a:solidFill>
            <a:schemeClr val="tx1"/>
          </a:solidFill>
          <a:latin typeface="+mn-lt"/>
          <a:ea typeface="+mn-ea"/>
          <a:cs typeface="+mn-cs"/>
        </a:defRPr>
      </a:lvl4pPr>
      <a:lvl5pPr marL="1079500" indent="-215900" algn="l" rtl="0" fontAlgn="base">
        <a:lnSpc>
          <a:spcPct val="90000"/>
        </a:lnSpc>
        <a:spcBef>
          <a:spcPts val="600"/>
        </a:spcBef>
        <a:spcAft>
          <a:spcPct val="0"/>
        </a:spcAft>
        <a:buFont typeface="Calibri" pitchFamily="34" charset="0"/>
        <a:buChar char="•"/>
        <a:defRPr kern="1200">
          <a:solidFill>
            <a:schemeClr val="accent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1266" name="Group 6"/>
          <p:cNvGrpSpPr>
            <a:grpSpLocks/>
          </p:cNvGrpSpPr>
          <p:nvPr/>
        </p:nvGrpSpPr>
        <p:grpSpPr bwMode="auto">
          <a:xfrm>
            <a:off x="-9525" y="6051550"/>
            <a:ext cx="9169400" cy="849313"/>
            <a:chOff x="-9525" y="6051550"/>
            <a:chExt cx="9169400" cy="849313"/>
          </a:xfrm>
        </p:grpSpPr>
        <p:sp>
          <p:nvSpPr>
            <p:cNvPr id="8" name="AutoShape 4"/>
            <p:cNvSpPr>
              <a:spLocks noChangeAspect="1" noChangeArrowheads="1" noTextEdit="1"/>
            </p:cNvSpPr>
            <p:nvPr userDrawn="1"/>
          </p:nvSpPr>
          <p:spPr bwMode="auto">
            <a:xfrm>
              <a:off x="-7938" y="60563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9" name="Rectangle 6"/>
            <p:cNvSpPr>
              <a:spLocks noChangeArrowheads="1"/>
            </p:cNvSpPr>
            <p:nvPr userDrawn="1"/>
          </p:nvSpPr>
          <p:spPr bwMode="auto">
            <a:xfrm>
              <a:off x="1588" y="6367463"/>
              <a:ext cx="9142412" cy="490537"/>
            </a:xfrm>
            <a:prstGeom prst="rect">
              <a:avLst/>
            </a:prstGeom>
            <a:solidFill>
              <a:schemeClr val="accent2"/>
            </a:solidFill>
            <a:ln>
              <a:noFill/>
            </a:ln>
            <a:extLst/>
          </p:spPr>
          <p:txBody>
            <a:bodyPr/>
            <a:lstStyle/>
            <a:p>
              <a:pPr>
                <a:defRPr/>
              </a:pPr>
              <a:endParaRPr lang="en-US" dirty="0">
                <a:latin typeface="Calibri" pitchFamily="34" charset="0"/>
                <a:cs typeface="+mn-cs"/>
              </a:endParaRPr>
            </a:p>
          </p:txBody>
        </p:sp>
        <p:sp>
          <p:nvSpPr>
            <p:cNvPr id="10" name="Rectangle 7"/>
            <p:cNvSpPr>
              <a:spLocks noChangeArrowheads="1"/>
            </p:cNvSpPr>
            <p:nvPr userDrawn="1"/>
          </p:nvSpPr>
          <p:spPr bwMode="auto">
            <a:xfrm>
              <a:off x="1588" y="6367463"/>
              <a:ext cx="9142412" cy="490537"/>
            </a:xfrm>
            <a:prstGeom prst="rect">
              <a:avLst/>
            </a:prstGeom>
            <a:noFill/>
            <a:ln>
              <a:noFill/>
            </a:ln>
            <a:extLst/>
          </p:spPr>
          <p:txBody>
            <a:bodyPr/>
            <a:lstStyle/>
            <a:p>
              <a:pPr>
                <a:defRPr/>
              </a:pPr>
              <a:endParaRPr lang="en-US" dirty="0">
                <a:latin typeface="Calibri" pitchFamily="34" charset="0"/>
                <a:cs typeface="+mn-cs"/>
              </a:endParaRPr>
            </a:p>
          </p:txBody>
        </p:sp>
        <p:sp>
          <p:nvSpPr>
            <p:cNvPr id="11" name="Freeform 8"/>
            <p:cNvSpPr>
              <a:spLocks noEditPoints="1"/>
            </p:cNvSpPr>
            <p:nvPr userDrawn="1"/>
          </p:nvSpPr>
          <p:spPr bwMode="auto">
            <a:xfrm>
              <a:off x="1588" y="6065838"/>
              <a:ext cx="9142412" cy="690562"/>
            </a:xfrm>
            <a:custGeom>
              <a:avLst/>
              <a:gdLst>
                <a:gd name="T0" fmla="*/ 2880 w 2880"/>
                <a:gd name="T1" fmla="*/ 14 h 217"/>
                <a:gd name="T2" fmla="*/ 2817 w 2880"/>
                <a:gd name="T3" fmla="*/ 14 h 217"/>
                <a:gd name="T4" fmla="*/ 2486 w 2880"/>
                <a:gd name="T5" fmla="*/ 95 h 217"/>
                <a:gd name="T6" fmla="*/ 2486 w 2880"/>
                <a:gd name="T7" fmla="*/ 95 h 217"/>
                <a:gd name="T8" fmla="*/ 2880 w 2880"/>
                <a:gd name="T9" fmla="*/ 95 h 217"/>
                <a:gd name="T10" fmla="*/ 2880 w 2880"/>
                <a:gd name="T11" fmla="*/ 217 h 217"/>
                <a:gd name="T12" fmla="*/ 2880 w 2880"/>
                <a:gd name="T13" fmla="*/ 217 h 217"/>
                <a:gd name="T14" fmla="*/ 2880 w 2880"/>
                <a:gd name="T15" fmla="*/ 14 h 217"/>
                <a:gd name="T16" fmla="*/ 2171 w 2880"/>
                <a:gd name="T17" fmla="*/ 0 h 217"/>
                <a:gd name="T18" fmla="*/ 0 w 2880"/>
                <a:gd name="T19" fmla="*/ 0 h 217"/>
                <a:gd name="T20" fmla="*/ 0 w 2880"/>
                <a:gd name="T21" fmla="*/ 95 h 217"/>
                <a:gd name="T22" fmla="*/ 2486 w 2880"/>
                <a:gd name="T23" fmla="*/ 95 h 217"/>
                <a:gd name="T24" fmla="*/ 2486 w 2880"/>
                <a:gd name="T25" fmla="*/ 95 h 217"/>
                <a:gd name="T26" fmla="*/ 2486 w 2880"/>
                <a:gd name="T27" fmla="*/ 95 h 217"/>
                <a:gd name="T28" fmla="*/ 2486 w 2880"/>
                <a:gd name="T29" fmla="*/ 95 h 217"/>
                <a:gd name="T30" fmla="*/ 2171 w 2880"/>
                <a:gd name="T31"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0" h="217">
                  <a:moveTo>
                    <a:pt x="2880" y="14"/>
                  </a:moveTo>
                  <a:cubicBezTo>
                    <a:pt x="2817" y="14"/>
                    <a:pt x="2817" y="14"/>
                    <a:pt x="2817" y="14"/>
                  </a:cubicBezTo>
                  <a:cubicBezTo>
                    <a:pt x="2616" y="14"/>
                    <a:pt x="2542" y="74"/>
                    <a:pt x="2486" y="95"/>
                  </a:cubicBezTo>
                  <a:cubicBezTo>
                    <a:pt x="2486" y="95"/>
                    <a:pt x="2486" y="95"/>
                    <a:pt x="2486" y="95"/>
                  </a:cubicBezTo>
                  <a:cubicBezTo>
                    <a:pt x="2880" y="95"/>
                    <a:pt x="2880" y="95"/>
                    <a:pt x="2880" y="95"/>
                  </a:cubicBezTo>
                  <a:cubicBezTo>
                    <a:pt x="2880" y="217"/>
                    <a:pt x="2880" y="217"/>
                    <a:pt x="2880" y="217"/>
                  </a:cubicBezTo>
                  <a:cubicBezTo>
                    <a:pt x="2880" y="217"/>
                    <a:pt x="2880" y="217"/>
                    <a:pt x="2880" y="217"/>
                  </a:cubicBezTo>
                  <a:cubicBezTo>
                    <a:pt x="2880" y="14"/>
                    <a:pt x="2880" y="14"/>
                    <a:pt x="2880" y="14"/>
                  </a:cubicBezTo>
                  <a:moveTo>
                    <a:pt x="2171" y="0"/>
                  </a:moveTo>
                  <a:cubicBezTo>
                    <a:pt x="0" y="0"/>
                    <a:pt x="0" y="0"/>
                    <a:pt x="0" y="0"/>
                  </a:cubicBezTo>
                  <a:cubicBezTo>
                    <a:pt x="0" y="95"/>
                    <a:pt x="0" y="95"/>
                    <a:pt x="0" y="95"/>
                  </a:cubicBezTo>
                  <a:cubicBezTo>
                    <a:pt x="2486" y="95"/>
                    <a:pt x="2486" y="95"/>
                    <a:pt x="2486" y="95"/>
                  </a:cubicBezTo>
                  <a:cubicBezTo>
                    <a:pt x="2486" y="95"/>
                    <a:pt x="2486" y="95"/>
                    <a:pt x="2486" y="95"/>
                  </a:cubicBezTo>
                  <a:cubicBezTo>
                    <a:pt x="2486" y="95"/>
                    <a:pt x="2486" y="95"/>
                    <a:pt x="2486" y="95"/>
                  </a:cubicBezTo>
                  <a:cubicBezTo>
                    <a:pt x="2486" y="95"/>
                    <a:pt x="2486" y="95"/>
                    <a:pt x="2486" y="95"/>
                  </a:cubicBezTo>
                  <a:cubicBezTo>
                    <a:pt x="2419" y="39"/>
                    <a:pt x="2306" y="0"/>
                    <a:pt x="2171" y="0"/>
                  </a:cubicBezTo>
                </a:path>
              </a:pathLst>
            </a:custGeom>
            <a:solidFill>
              <a:srgbClr val="BFBFBF"/>
            </a:solidFill>
            <a:ln>
              <a:noFill/>
            </a:ln>
            <a:extLst/>
          </p:spPr>
          <p:txBody>
            <a:bodyPr/>
            <a:lstStyle/>
            <a:p>
              <a:pPr fontAlgn="auto">
                <a:spcBef>
                  <a:spcPts val="0"/>
                </a:spcBef>
                <a:spcAft>
                  <a:spcPts val="0"/>
                </a:spcAft>
                <a:defRPr/>
              </a:pPr>
              <a:endParaRPr lang="en-AU" dirty="0">
                <a:latin typeface="+mn-lt"/>
                <a:cs typeface="+mn-cs"/>
              </a:endParaRPr>
            </a:p>
          </p:txBody>
        </p:sp>
        <p:sp>
          <p:nvSpPr>
            <p:cNvPr id="12" name="Freeform 9"/>
            <p:cNvSpPr>
              <a:spLocks noEditPoints="1"/>
            </p:cNvSpPr>
            <p:nvPr userDrawn="1"/>
          </p:nvSpPr>
          <p:spPr bwMode="auto">
            <a:xfrm>
              <a:off x="1588" y="6367463"/>
              <a:ext cx="9142412" cy="388937"/>
            </a:xfrm>
            <a:custGeom>
              <a:avLst/>
              <a:gdLst>
                <a:gd name="T0" fmla="*/ 2486 w 2880"/>
                <a:gd name="T1" fmla="*/ 0 h 122"/>
                <a:gd name="T2" fmla="*/ 0 w 2880"/>
                <a:gd name="T3" fmla="*/ 0 h 122"/>
                <a:gd name="T4" fmla="*/ 0 w 2880"/>
                <a:gd name="T5" fmla="*/ 13 h 122"/>
                <a:gd name="T6" fmla="*/ 2289 w 2880"/>
                <a:gd name="T7" fmla="*/ 13 h 122"/>
                <a:gd name="T8" fmla="*/ 2486 w 2880"/>
                <a:gd name="T9" fmla="*/ 0 h 122"/>
                <a:gd name="T10" fmla="*/ 2880 w 2880"/>
                <a:gd name="T11" fmla="*/ 0 h 122"/>
                <a:gd name="T12" fmla="*/ 2486 w 2880"/>
                <a:gd name="T13" fmla="*/ 0 h 122"/>
                <a:gd name="T14" fmla="*/ 2813 w 2880"/>
                <a:gd name="T15" fmla="*/ 122 h 122"/>
                <a:gd name="T16" fmla="*/ 2880 w 2880"/>
                <a:gd name="T17" fmla="*/ 122 h 122"/>
                <a:gd name="T18" fmla="*/ 2880 w 2880"/>
                <a:gd name="T19"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122">
                  <a:moveTo>
                    <a:pt x="2486" y="0"/>
                  </a:moveTo>
                  <a:cubicBezTo>
                    <a:pt x="0" y="0"/>
                    <a:pt x="0" y="0"/>
                    <a:pt x="0" y="0"/>
                  </a:cubicBezTo>
                  <a:cubicBezTo>
                    <a:pt x="0" y="13"/>
                    <a:pt x="0" y="13"/>
                    <a:pt x="0" y="13"/>
                  </a:cubicBezTo>
                  <a:cubicBezTo>
                    <a:pt x="2289" y="13"/>
                    <a:pt x="2289" y="13"/>
                    <a:pt x="2289" y="13"/>
                  </a:cubicBezTo>
                  <a:cubicBezTo>
                    <a:pt x="2418" y="13"/>
                    <a:pt x="2459" y="10"/>
                    <a:pt x="2486" y="0"/>
                  </a:cubicBezTo>
                  <a:moveTo>
                    <a:pt x="2880" y="0"/>
                  </a:moveTo>
                  <a:cubicBezTo>
                    <a:pt x="2486" y="0"/>
                    <a:pt x="2486" y="0"/>
                    <a:pt x="2486" y="0"/>
                  </a:cubicBezTo>
                  <a:cubicBezTo>
                    <a:pt x="2554" y="56"/>
                    <a:pt x="2645" y="122"/>
                    <a:pt x="2813" y="122"/>
                  </a:cubicBezTo>
                  <a:cubicBezTo>
                    <a:pt x="2854" y="122"/>
                    <a:pt x="2880" y="122"/>
                    <a:pt x="2880" y="122"/>
                  </a:cubicBezTo>
                  <a:cubicBezTo>
                    <a:pt x="2880" y="0"/>
                    <a:pt x="2880" y="0"/>
                    <a:pt x="2880" y="0"/>
                  </a:cubicBezTo>
                </a:path>
              </a:pathLst>
            </a:custGeom>
            <a:solidFill>
              <a:schemeClr val="accent2">
                <a:lumMod val="75000"/>
              </a:schemeClr>
            </a:solidFill>
            <a:ln>
              <a:noFill/>
            </a:ln>
            <a:extLst/>
          </p:spPr>
          <p:txBody>
            <a:bodyPr/>
            <a:lstStyle/>
            <a:p>
              <a:pPr fontAlgn="auto">
                <a:spcBef>
                  <a:spcPts val="0"/>
                </a:spcBef>
                <a:spcAft>
                  <a:spcPts val="0"/>
                </a:spcAft>
                <a:defRPr/>
              </a:pPr>
              <a:endParaRPr lang="en-AU" dirty="0">
                <a:latin typeface="+mn-lt"/>
                <a:cs typeface="+mn-cs"/>
              </a:endParaRPr>
            </a:p>
          </p:txBody>
        </p:sp>
        <p:sp>
          <p:nvSpPr>
            <p:cNvPr id="13" name="Freeform 10"/>
            <p:cNvSpPr>
              <a:spLocks/>
            </p:cNvSpPr>
            <p:nvPr userDrawn="1"/>
          </p:nvSpPr>
          <p:spPr bwMode="auto">
            <a:xfrm>
              <a:off x="1588" y="6110288"/>
              <a:ext cx="7891462" cy="298450"/>
            </a:xfrm>
            <a:custGeom>
              <a:avLst/>
              <a:gdLst>
                <a:gd name="T0" fmla="*/ 2486 w 2486"/>
                <a:gd name="T1" fmla="*/ 81 h 94"/>
                <a:gd name="T2" fmla="*/ 2171 w 2486"/>
                <a:gd name="T3" fmla="*/ 0 h 94"/>
                <a:gd name="T4" fmla="*/ 0 w 2486"/>
                <a:gd name="T5" fmla="*/ 0 h 94"/>
                <a:gd name="T6" fmla="*/ 0 w 2486"/>
                <a:gd name="T7" fmla="*/ 94 h 94"/>
                <a:gd name="T8" fmla="*/ 2289 w 2486"/>
                <a:gd name="T9" fmla="*/ 94 h 94"/>
                <a:gd name="T10" fmla="*/ 2486 w 2486"/>
                <a:gd name="T11" fmla="*/ 81 h 94"/>
              </a:gdLst>
              <a:ahLst/>
              <a:cxnLst>
                <a:cxn ang="0">
                  <a:pos x="T0" y="T1"/>
                </a:cxn>
                <a:cxn ang="0">
                  <a:pos x="T2" y="T3"/>
                </a:cxn>
                <a:cxn ang="0">
                  <a:pos x="T4" y="T5"/>
                </a:cxn>
                <a:cxn ang="0">
                  <a:pos x="T6" y="T7"/>
                </a:cxn>
                <a:cxn ang="0">
                  <a:pos x="T8" y="T9"/>
                </a:cxn>
                <a:cxn ang="0">
                  <a:pos x="T10" y="T11"/>
                </a:cxn>
              </a:cxnLst>
              <a:rect l="0" t="0" r="r" b="b"/>
              <a:pathLst>
                <a:path w="2486" h="94">
                  <a:moveTo>
                    <a:pt x="2486" y="81"/>
                  </a:moveTo>
                  <a:cubicBezTo>
                    <a:pt x="2410" y="38"/>
                    <a:pt x="2306" y="0"/>
                    <a:pt x="2171" y="0"/>
                  </a:cubicBezTo>
                  <a:cubicBezTo>
                    <a:pt x="0" y="0"/>
                    <a:pt x="0" y="0"/>
                    <a:pt x="0" y="0"/>
                  </a:cubicBezTo>
                  <a:cubicBezTo>
                    <a:pt x="0" y="94"/>
                    <a:pt x="0" y="94"/>
                    <a:pt x="0" y="94"/>
                  </a:cubicBezTo>
                  <a:cubicBezTo>
                    <a:pt x="2289" y="94"/>
                    <a:pt x="2289" y="94"/>
                    <a:pt x="2289" y="94"/>
                  </a:cubicBezTo>
                  <a:cubicBezTo>
                    <a:pt x="2418" y="94"/>
                    <a:pt x="2459" y="91"/>
                    <a:pt x="2486" y="81"/>
                  </a:cubicBezTo>
                </a:path>
              </a:pathLst>
            </a:custGeom>
            <a:solidFill>
              <a:schemeClr val="accent1"/>
            </a:solidFill>
            <a:ln>
              <a:noFill/>
            </a:ln>
            <a:extLst/>
          </p:spPr>
          <p:txBody>
            <a:bodyPr/>
            <a:lstStyle/>
            <a:p>
              <a:pPr fontAlgn="auto">
                <a:spcBef>
                  <a:spcPts val="0"/>
                </a:spcBef>
                <a:spcAft>
                  <a:spcPts val="0"/>
                </a:spcAft>
                <a:defRPr/>
              </a:pPr>
              <a:endParaRPr lang="en-AU" dirty="0">
                <a:latin typeface="+mn-lt"/>
                <a:cs typeface="+mn-cs"/>
              </a:endParaRPr>
            </a:p>
          </p:txBody>
        </p:sp>
        <p:sp>
          <p:nvSpPr>
            <p:cNvPr id="14" name="Freeform 11"/>
            <p:cNvSpPr>
              <a:spLocks/>
            </p:cNvSpPr>
            <p:nvPr userDrawn="1"/>
          </p:nvSpPr>
          <p:spPr bwMode="auto">
            <a:xfrm>
              <a:off x="7893050" y="6110288"/>
              <a:ext cx="1250950" cy="601662"/>
            </a:xfrm>
            <a:custGeom>
              <a:avLst/>
              <a:gdLst>
                <a:gd name="T0" fmla="*/ 331 w 394"/>
                <a:gd name="T1" fmla="*/ 0 h 189"/>
                <a:gd name="T2" fmla="*/ 0 w 394"/>
                <a:gd name="T3" fmla="*/ 81 h 189"/>
                <a:gd name="T4" fmla="*/ 327 w 394"/>
                <a:gd name="T5" fmla="*/ 189 h 189"/>
                <a:gd name="T6" fmla="*/ 394 w 394"/>
                <a:gd name="T7" fmla="*/ 189 h 189"/>
                <a:gd name="T8" fmla="*/ 394 w 394"/>
                <a:gd name="T9" fmla="*/ 0 h 189"/>
                <a:gd name="T10" fmla="*/ 331 w 394"/>
                <a:gd name="T11" fmla="*/ 0 h 189"/>
              </a:gdLst>
              <a:ahLst/>
              <a:cxnLst>
                <a:cxn ang="0">
                  <a:pos x="T0" y="T1"/>
                </a:cxn>
                <a:cxn ang="0">
                  <a:pos x="T2" y="T3"/>
                </a:cxn>
                <a:cxn ang="0">
                  <a:pos x="T4" y="T5"/>
                </a:cxn>
                <a:cxn ang="0">
                  <a:pos x="T6" y="T7"/>
                </a:cxn>
                <a:cxn ang="0">
                  <a:pos x="T8" y="T9"/>
                </a:cxn>
                <a:cxn ang="0">
                  <a:pos x="T10" y="T11"/>
                </a:cxn>
              </a:cxnLst>
              <a:rect l="0" t="0" r="r" b="b"/>
              <a:pathLst>
                <a:path w="394" h="189">
                  <a:moveTo>
                    <a:pt x="331" y="0"/>
                  </a:moveTo>
                  <a:cubicBezTo>
                    <a:pt x="130" y="0"/>
                    <a:pt x="56" y="60"/>
                    <a:pt x="0" y="81"/>
                  </a:cubicBezTo>
                  <a:cubicBezTo>
                    <a:pt x="89" y="131"/>
                    <a:pt x="159" y="189"/>
                    <a:pt x="327" y="189"/>
                  </a:cubicBezTo>
                  <a:cubicBezTo>
                    <a:pt x="368" y="189"/>
                    <a:pt x="394" y="189"/>
                    <a:pt x="394" y="189"/>
                  </a:cubicBezTo>
                  <a:cubicBezTo>
                    <a:pt x="394" y="0"/>
                    <a:pt x="394" y="0"/>
                    <a:pt x="394" y="0"/>
                  </a:cubicBezTo>
                  <a:lnTo>
                    <a:pt x="331" y="0"/>
                  </a:lnTo>
                  <a:close/>
                </a:path>
              </a:pathLst>
            </a:custGeom>
            <a:solidFill>
              <a:srgbClr val="F7F7F7"/>
            </a:solidFill>
            <a:ln>
              <a:noFill/>
            </a:ln>
            <a:extLst/>
          </p:spPr>
          <p:txBody>
            <a:bodyPr/>
            <a:lstStyle/>
            <a:p>
              <a:pPr fontAlgn="auto">
                <a:spcBef>
                  <a:spcPts val="0"/>
                </a:spcBef>
                <a:spcAft>
                  <a:spcPts val="0"/>
                </a:spcAft>
                <a:defRPr/>
              </a:pPr>
              <a:endParaRPr lang="en-AU" dirty="0">
                <a:latin typeface="+mn-lt"/>
                <a:cs typeface="+mn-cs"/>
              </a:endParaRPr>
            </a:p>
          </p:txBody>
        </p:sp>
        <p:sp>
          <p:nvSpPr>
            <p:cNvPr id="15" name="AutoShape 81"/>
            <p:cNvSpPr>
              <a:spLocks noChangeAspect="1" noChangeArrowheads="1" noTextEdit="1"/>
            </p:cNvSpPr>
            <p:nvPr/>
          </p:nvSpPr>
          <p:spPr bwMode="auto">
            <a:xfrm>
              <a:off x="-9525" y="60515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16" name="Rectangle 84"/>
            <p:cNvSpPr>
              <a:spLocks noChangeArrowheads="1"/>
            </p:cNvSpPr>
            <p:nvPr/>
          </p:nvSpPr>
          <p:spPr bwMode="auto">
            <a:xfrm>
              <a:off x="-9525" y="6356350"/>
              <a:ext cx="9167813" cy="544513"/>
            </a:xfrm>
            <a:prstGeom prst="rect">
              <a:avLst/>
            </a:prstGeom>
            <a:noFill/>
            <a:ln w="9525">
              <a:noFill/>
              <a:miter lim="800000"/>
              <a:headEnd/>
              <a:tailEnd/>
            </a:ln>
          </p:spPr>
          <p:txBody>
            <a:bodyPr/>
            <a:lstStyle/>
            <a:p>
              <a:pPr>
                <a:defRPr/>
              </a:pPr>
              <a:endParaRPr lang="en-US" dirty="0">
                <a:latin typeface="Calibri" pitchFamily="34" charset="0"/>
                <a:cs typeface="+mn-cs"/>
              </a:endParaRPr>
            </a:p>
          </p:txBody>
        </p:sp>
        <p:pic>
          <p:nvPicPr>
            <p:cNvPr id="11284" name="Picture 78"/>
            <p:cNvPicPr>
              <a:picLocks noChangeAspect="1" noChangeArrowheads="1"/>
            </p:cNvPicPr>
            <p:nvPr/>
          </p:nvPicPr>
          <p:blipFill>
            <a:blip r:embed="rId13"/>
            <a:srcRect/>
            <a:stretch>
              <a:fillRect/>
            </a:stretch>
          </p:blipFill>
          <p:spPr bwMode="auto">
            <a:xfrm>
              <a:off x="8459788" y="6191250"/>
              <a:ext cx="454025" cy="454025"/>
            </a:xfrm>
            <a:prstGeom prst="rect">
              <a:avLst/>
            </a:prstGeom>
            <a:noFill/>
            <a:ln w="9525">
              <a:noFill/>
              <a:miter lim="800000"/>
              <a:headEnd/>
              <a:tailEnd/>
            </a:ln>
          </p:spPr>
        </p:pic>
      </p:grpSp>
      <p:sp>
        <p:nvSpPr>
          <p:cNvPr id="11267" name="Title Placeholder 1"/>
          <p:cNvSpPr>
            <a:spLocks noGrp="1"/>
          </p:cNvSpPr>
          <p:nvPr>
            <p:ph type="title"/>
          </p:nvPr>
        </p:nvSpPr>
        <p:spPr bwMode="auto">
          <a:xfrm>
            <a:off x="358775" y="274638"/>
            <a:ext cx="8461375" cy="8524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title style</a:t>
            </a:r>
          </a:p>
        </p:txBody>
      </p:sp>
      <p:sp>
        <p:nvSpPr>
          <p:cNvPr id="11268" name="Text Placeholder 2"/>
          <p:cNvSpPr>
            <a:spLocks noGrp="1"/>
          </p:cNvSpPr>
          <p:nvPr>
            <p:ph type="body" idx="1"/>
          </p:nvPr>
        </p:nvSpPr>
        <p:spPr bwMode="auto">
          <a:xfrm>
            <a:off x="358775" y="1268413"/>
            <a:ext cx="8461375" cy="45735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5" name="Footer Placeholder 4"/>
          <p:cNvSpPr>
            <a:spLocks noGrp="1"/>
          </p:cNvSpPr>
          <p:nvPr>
            <p:ph type="ftr" sz="quarter" idx="3"/>
          </p:nvPr>
        </p:nvSpPr>
        <p:spPr>
          <a:xfrm>
            <a:off x="677863" y="6503988"/>
            <a:ext cx="6083300" cy="123825"/>
          </a:xfrm>
          <a:prstGeom prst="rect">
            <a:avLst/>
          </a:prstGeom>
        </p:spPr>
        <p:txBody>
          <a:bodyPr vert="horz" wrap="square" lIns="0" tIns="0" rIns="0" bIns="0" numCol="1" anchor="ctr" anchorCtr="0" compatLnSpc="1">
            <a:prstTxWarp prst="textNoShape">
              <a:avLst/>
            </a:prstTxWarp>
          </a:bodyPr>
          <a:lstStyle>
            <a:lvl1pPr>
              <a:defRPr sz="900" dirty="0">
                <a:solidFill>
                  <a:srgbClr val="FFFFFF"/>
                </a:solidFill>
                <a:latin typeface="+mn-lt"/>
                <a:cs typeface="+mn-cs"/>
              </a:defRPr>
            </a:lvl1pPr>
          </a:lstStyle>
          <a:p>
            <a:pPr>
              <a:defRPr/>
            </a:pPr>
            <a:r>
              <a:rPr lang="en-AU"/>
              <a:t>Presentation title  |  Presenter name</a:t>
            </a:r>
          </a:p>
        </p:txBody>
      </p:sp>
      <p:sp>
        <p:nvSpPr>
          <p:cNvPr id="18" name="Slide Number Placeholder 17"/>
          <p:cNvSpPr>
            <a:spLocks noGrp="1"/>
          </p:cNvSpPr>
          <p:nvPr>
            <p:ph type="sldNum" sz="quarter" idx="4"/>
          </p:nvPr>
        </p:nvSpPr>
        <p:spPr>
          <a:xfrm>
            <a:off x="330200" y="6503988"/>
            <a:ext cx="288925" cy="127000"/>
          </a:xfrm>
          <a:prstGeom prst="rect">
            <a:avLst/>
          </a:prstGeom>
        </p:spPr>
        <p:txBody>
          <a:bodyPr vert="horz" lIns="0" tIns="0" rIns="0" bIns="0" rtlCol="0" anchor="ctr"/>
          <a:lstStyle>
            <a:lvl1pPr algn="r" fontAlgn="auto">
              <a:spcBef>
                <a:spcPts val="0"/>
              </a:spcBef>
              <a:spcAft>
                <a:spcPts val="0"/>
              </a:spcAft>
              <a:defRPr sz="900">
                <a:solidFill>
                  <a:schemeClr val="bg1"/>
                </a:solidFill>
                <a:latin typeface="+mn-lt"/>
                <a:cs typeface="+mn-cs"/>
              </a:defRPr>
            </a:lvl1pPr>
          </a:lstStyle>
          <a:p>
            <a:pPr>
              <a:defRPr/>
            </a:pPr>
            <a:fld id="{86A59DF0-39DD-4295-A84E-63036028D267}" type="slidenum">
              <a:rPr lang="en-AU"/>
              <a:pPr>
                <a:defRPr/>
              </a:pPr>
              <a:t>‹#›</a:t>
            </a:fld>
            <a:r>
              <a:rPr lang="en-AU" dirty="0"/>
              <a:t>  |</a:t>
            </a:r>
          </a:p>
        </p:txBody>
      </p:sp>
      <p:sp>
        <p:nvSpPr>
          <p:cNvPr id="36" name="AutoShape 4"/>
          <p:cNvSpPr>
            <a:spLocks noChangeAspect="1" noChangeArrowheads="1" noTextEdit="1"/>
          </p:cNvSpPr>
          <p:nvPr/>
        </p:nvSpPr>
        <p:spPr bwMode="auto">
          <a:xfrm>
            <a:off x="3175" y="33258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38" name="Rectangle 7"/>
          <p:cNvSpPr>
            <a:spLocks noChangeArrowheads="1"/>
          </p:cNvSpPr>
          <p:nvPr/>
        </p:nvSpPr>
        <p:spPr bwMode="auto">
          <a:xfrm>
            <a:off x="12700" y="3636963"/>
            <a:ext cx="9142413" cy="490537"/>
          </a:xfrm>
          <a:prstGeom prst="rect">
            <a:avLst/>
          </a:prstGeom>
          <a:noFill/>
          <a:ln>
            <a:noFill/>
          </a:ln>
          <a:extLst/>
        </p:spPr>
        <p:txBody>
          <a:bodyPr/>
          <a:lstStyle/>
          <a:p>
            <a:pPr>
              <a:defRPr/>
            </a:pPr>
            <a:endParaRPr lang="en-US" dirty="0">
              <a:latin typeface="Calibri" pitchFamily="34" charset="0"/>
              <a:cs typeface="+mn-cs"/>
            </a:endParaRPr>
          </a:p>
        </p:txBody>
      </p:sp>
      <p:sp>
        <p:nvSpPr>
          <p:cNvPr id="43" name="AutoShape 81"/>
          <p:cNvSpPr>
            <a:spLocks noChangeAspect="1" noChangeArrowheads="1" noTextEdit="1"/>
          </p:cNvSpPr>
          <p:nvPr/>
        </p:nvSpPr>
        <p:spPr bwMode="auto">
          <a:xfrm>
            <a:off x="1588" y="33210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44" name="Rectangle 84"/>
          <p:cNvSpPr>
            <a:spLocks noChangeArrowheads="1"/>
          </p:cNvSpPr>
          <p:nvPr/>
        </p:nvSpPr>
        <p:spPr bwMode="auto">
          <a:xfrm>
            <a:off x="1588" y="3625850"/>
            <a:ext cx="9167812" cy="544513"/>
          </a:xfrm>
          <a:prstGeom prst="rect">
            <a:avLst/>
          </a:prstGeom>
          <a:noFill/>
          <a:ln w="9525">
            <a:noFill/>
            <a:miter lim="800000"/>
            <a:headEnd/>
            <a:tailEnd/>
          </a:ln>
        </p:spPr>
        <p:txBody>
          <a:bodyPr/>
          <a:lstStyle/>
          <a:p>
            <a:pPr>
              <a:defRPr/>
            </a:pPr>
            <a:endParaRPr lang="en-US" dirty="0">
              <a:latin typeface="Calibri" pitchFamily="34" charset="0"/>
              <a:cs typeface="+mn-cs"/>
            </a:endParaRPr>
          </a:p>
        </p:txBody>
      </p:sp>
    </p:spTree>
  </p:cSld>
  <p:clrMap bg1="lt1" tx1="dk1" bg2="lt2" tx2="dk2" accent1="accent1" accent2="accent2" accent3="accent3" accent4="accent4" accent5="accent5" accent6="accent6" hlink="hlink" folHlink="folHlink"/>
  <p:sldLayoutIdLst>
    <p:sldLayoutId id="2147483707" r:id="rId1"/>
    <p:sldLayoutId id="2147483684" r:id="rId2"/>
    <p:sldLayoutId id="2147483683" r:id="rId3"/>
    <p:sldLayoutId id="2147483682" r:id="rId4"/>
    <p:sldLayoutId id="2147483681" r:id="rId5"/>
    <p:sldLayoutId id="2147483680" r:id="rId6"/>
    <p:sldLayoutId id="2147483679" r:id="rId7"/>
    <p:sldLayoutId id="2147483678" r:id="rId8"/>
    <p:sldLayoutId id="2147483677" r:id="rId9"/>
    <p:sldLayoutId id="2147483676" r:id="rId10"/>
    <p:sldLayoutId id="2147483675" r:id="rId11"/>
  </p:sldLayoutIdLst>
  <p:timing>
    <p:tnLst>
      <p:par>
        <p:cTn id="1" dur="indefinite" restart="never" nodeType="tmRoot"/>
      </p:par>
    </p:tnLst>
  </p:timing>
  <p:hf hdr="0" dt="0"/>
  <p:txStyles>
    <p:titleStyle>
      <a:lvl1pPr algn="l" rtl="0" eaLnBrk="0" fontAlgn="base" hangingPunct="0">
        <a:spcBef>
          <a:spcPct val="0"/>
        </a:spcBef>
        <a:spcAft>
          <a:spcPct val="0"/>
        </a:spcAft>
        <a:defRPr sz="3600" b="1">
          <a:solidFill>
            <a:schemeClr val="accent2"/>
          </a:solidFill>
          <a:latin typeface="+mj-lt"/>
          <a:ea typeface="+mj-ea"/>
          <a:cs typeface="+mj-cs"/>
        </a:defRPr>
      </a:lvl1pPr>
      <a:lvl2pPr algn="l" rtl="0" eaLnBrk="0" fontAlgn="base" hangingPunct="0">
        <a:spcBef>
          <a:spcPct val="0"/>
        </a:spcBef>
        <a:spcAft>
          <a:spcPct val="0"/>
        </a:spcAft>
        <a:defRPr sz="3600" b="1">
          <a:solidFill>
            <a:schemeClr val="accent2"/>
          </a:solidFill>
          <a:latin typeface="Calibri" pitchFamily="34" charset="0"/>
        </a:defRPr>
      </a:lvl2pPr>
      <a:lvl3pPr algn="l" rtl="0" eaLnBrk="0" fontAlgn="base" hangingPunct="0">
        <a:spcBef>
          <a:spcPct val="0"/>
        </a:spcBef>
        <a:spcAft>
          <a:spcPct val="0"/>
        </a:spcAft>
        <a:defRPr sz="3600" b="1">
          <a:solidFill>
            <a:schemeClr val="accent2"/>
          </a:solidFill>
          <a:latin typeface="Calibri" pitchFamily="34" charset="0"/>
        </a:defRPr>
      </a:lvl3pPr>
      <a:lvl4pPr algn="l" rtl="0" eaLnBrk="0" fontAlgn="base" hangingPunct="0">
        <a:spcBef>
          <a:spcPct val="0"/>
        </a:spcBef>
        <a:spcAft>
          <a:spcPct val="0"/>
        </a:spcAft>
        <a:defRPr sz="3600" b="1">
          <a:solidFill>
            <a:schemeClr val="accent2"/>
          </a:solidFill>
          <a:latin typeface="Calibri" pitchFamily="34" charset="0"/>
        </a:defRPr>
      </a:lvl4pPr>
      <a:lvl5pPr algn="l" rtl="0" eaLnBrk="0" fontAlgn="base" hangingPunct="0">
        <a:spcBef>
          <a:spcPct val="0"/>
        </a:spcBef>
        <a:spcAft>
          <a:spcPct val="0"/>
        </a:spcAft>
        <a:defRPr sz="3600" b="1">
          <a:solidFill>
            <a:schemeClr val="accent2"/>
          </a:solidFill>
          <a:latin typeface="Calibri" pitchFamily="34" charset="0"/>
        </a:defRPr>
      </a:lvl5pPr>
      <a:lvl6pPr marL="457200" algn="l" rtl="0" fontAlgn="base">
        <a:spcBef>
          <a:spcPct val="0"/>
        </a:spcBef>
        <a:spcAft>
          <a:spcPct val="0"/>
        </a:spcAft>
        <a:defRPr sz="3600" b="1">
          <a:solidFill>
            <a:schemeClr val="accent2"/>
          </a:solidFill>
          <a:latin typeface="Calibri" pitchFamily="34" charset="0"/>
        </a:defRPr>
      </a:lvl6pPr>
      <a:lvl7pPr marL="914400" algn="l" rtl="0" fontAlgn="base">
        <a:spcBef>
          <a:spcPct val="0"/>
        </a:spcBef>
        <a:spcAft>
          <a:spcPct val="0"/>
        </a:spcAft>
        <a:defRPr sz="3600" b="1">
          <a:solidFill>
            <a:schemeClr val="accent2"/>
          </a:solidFill>
          <a:latin typeface="Calibri" pitchFamily="34" charset="0"/>
        </a:defRPr>
      </a:lvl7pPr>
      <a:lvl8pPr marL="1371600" algn="l" rtl="0" fontAlgn="base">
        <a:spcBef>
          <a:spcPct val="0"/>
        </a:spcBef>
        <a:spcAft>
          <a:spcPct val="0"/>
        </a:spcAft>
        <a:defRPr sz="3600" b="1">
          <a:solidFill>
            <a:schemeClr val="accent2"/>
          </a:solidFill>
          <a:latin typeface="Calibri" pitchFamily="34" charset="0"/>
        </a:defRPr>
      </a:lvl8pPr>
      <a:lvl9pPr marL="1828800" algn="l" rtl="0" fontAlgn="base">
        <a:spcBef>
          <a:spcPct val="0"/>
        </a:spcBef>
        <a:spcAft>
          <a:spcPct val="0"/>
        </a:spcAft>
        <a:defRPr sz="3600" b="1">
          <a:solidFill>
            <a:schemeClr val="accent2"/>
          </a:solidFill>
          <a:latin typeface="Calibri" pitchFamily="34" charset="0"/>
        </a:defRPr>
      </a:lvl9pPr>
    </p:titleStyle>
    <p:bodyStyle>
      <a:lvl1pPr marL="215900" indent="-215900" algn="l" rtl="0" eaLnBrk="0" fontAlgn="base" hangingPunct="0">
        <a:lnSpc>
          <a:spcPct val="90000"/>
        </a:lnSpc>
        <a:spcBef>
          <a:spcPts val="600"/>
        </a:spcBef>
        <a:spcAft>
          <a:spcPct val="0"/>
        </a:spcAft>
        <a:buFont typeface="Arial" charset="0"/>
        <a:buChar char="•"/>
        <a:defRPr sz="2400">
          <a:solidFill>
            <a:schemeClr val="tx1"/>
          </a:solidFill>
          <a:latin typeface="+mn-lt"/>
          <a:ea typeface="+mn-ea"/>
          <a:cs typeface="+mn-cs"/>
        </a:defRPr>
      </a:lvl1pPr>
      <a:lvl2pPr marL="431800" indent="-215900" algn="l" rtl="0" eaLnBrk="0" fontAlgn="base" hangingPunct="0">
        <a:lnSpc>
          <a:spcPct val="90000"/>
        </a:lnSpc>
        <a:spcBef>
          <a:spcPts val="600"/>
        </a:spcBef>
        <a:spcAft>
          <a:spcPct val="0"/>
        </a:spcAft>
        <a:buFont typeface="Calibri" pitchFamily="34" charset="0"/>
        <a:buChar char="•"/>
        <a:defRPr sz="2000">
          <a:solidFill>
            <a:schemeClr val="tx1"/>
          </a:solidFill>
          <a:latin typeface="+mn-lt"/>
        </a:defRPr>
      </a:lvl2pPr>
      <a:lvl3pPr marL="647700" indent="-215900" algn="l" rtl="0" eaLnBrk="0" fontAlgn="base" hangingPunct="0">
        <a:lnSpc>
          <a:spcPct val="90000"/>
        </a:lnSpc>
        <a:spcBef>
          <a:spcPts val="600"/>
        </a:spcBef>
        <a:spcAft>
          <a:spcPct val="0"/>
        </a:spcAft>
        <a:buFont typeface="Calibri" pitchFamily="34" charset="0"/>
        <a:buChar char="–"/>
        <a:defRPr sz="2000">
          <a:solidFill>
            <a:schemeClr val="tx1"/>
          </a:solidFill>
          <a:latin typeface="+mn-lt"/>
        </a:defRPr>
      </a:lvl3pPr>
      <a:lvl4pPr marL="863600" indent="-215900" algn="l" rtl="0" eaLnBrk="0" fontAlgn="base" hangingPunct="0">
        <a:lnSpc>
          <a:spcPct val="90000"/>
        </a:lnSpc>
        <a:spcBef>
          <a:spcPts val="600"/>
        </a:spcBef>
        <a:spcAft>
          <a:spcPct val="0"/>
        </a:spcAft>
        <a:buFont typeface="Calibri" pitchFamily="34" charset="0"/>
        <a:buChar char="–"/>
        <a:defRPr sz="2000">
          <a:solidFill>
            <a:schemeClr val="tx1"/>
          </a:solidFill>
          <a:latin typeface="+mn-lt"/>
        </a:defRPr>
      </a:lvl4pPr>
      <a:lvl5pPr marL="1079500" indent="-215900" algn="l" rtl="0" eaLnBrk="0" fontAlgn="base" hangingPunct="0">
        <a:lnSpc>
          <a:spcPct val="90000"/>
        </a:lnSpc>
        <a:spcBef>
          <a:spcPts val="600"/>
        </a:spcBef>
        <a:spcAft>
          <a:spcPct val="0"/>
        </a:spcAft>
        <a:buFont typeface="Calibri" pitchFamily="34" charset="0"/>
        <a:buChar char="•"/>
        <a:defRPr>
          <a:solidFill>
            <a:schemeClr val="accent2"/>
          </a:solidFill>
          <a:latin typeface="+mn-lt"/>
        </a:defRPr>
      </a:lvl5pPr>
      <a:lvl6pPr marL="1536700" indent="-215900" algn="l" rtl="0" fontAlgn="base">
        <a:lnSpc>
          <a:spcPct val="90000"/>
        </a:lnSpc>
        <a:spcBef>
          <a:spcPts val="600"/>
        </a:spcBef>
        <a:spcAft>
          <a:spcPct val="0"/>
        </a:spcAft>
        <a:buFont typeface="Calibri" pitchFamily="34" charset="0"/>
        <a:buChar char="•"/>
        <a:defRPr>
          <a:solidFill>
            <a:schemeClr val="accent2"/>
          </a:solidFill>
          <a:latin typeface="+mn-lt"/>
        </a:defRPr>
      </a:lvl6pPr>
      <a:lvl7pPr marL="1993900" indent="-215900" algn="l" rtl="0" fontAlgn="base">
        <a:lnSpc>
          <a:spcPct val="90000"/>
        </a:lnSpc>
        <a:spcBef>
          <a:spcPts val="600"/>
        </a:spcBef>
        <a:spcAft>
          <a:spcPct val="0"/>
        </a:spcAft>
        <a:buFont typeface="Calibri" pitchFamily="34" charset="0"/>
        <a:buChar char="•"/>
        <a:defRPr>
          <a:solidFill>
            <a:schemeClr val="accent2"/>
          </a:solidFill>
          <a:latin typeface="+mn-lt"/>
        </a:defRPr>
      </a:lvl7pPr>
      <a:lvl8pPr marL="2451100" indent="-215900" algn="l" rtl="0" fontAlgn="base">
        <a:lnSpc>
          <a:spcPct val="90000"/>
        </a:lnSpc>
        <a:spcBef>
          <a:spcPts val="600"/>
        </a:spcBef>
        <a:spcAft>
          <a:spcPct val="0"/>
        </a:spcAft>
        <a:buFont typeface="Calibri" pitchFamily="34" charset="0"/>
        <a:buChar char="•"/>
        <a:defRPr>
          <a:solidFill>
            <a:schemeClr val="accent2"/>
          </a:solidFill>
          <a:latin typeface="+mn-lt"/>
        </a:defRPr>
      </a:lvl8pPr>
      <a:lvl9pPr marL="2908300" indent="-215900" algn="l" rtl="0" fontAlgn="base">
        <a:lnSpc>
          <a:spcPct val="90000"/>
        </a:lnSpc>
        <a:spcBef>
          <a:spcPts val="600"/>
        </a:spcBef>
        <a:spcAft>
          <a:spcPct val="0"/>
        </a:spcAft>
        <a:buFont typeface="Calibri" pitchFamily="34" charset="0"/>
        <a:buChar char="•"/>
        <a:defRPr>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3554" name="Group 6"/>
          <p:cNvGrpSpPr>
            <a:grpSpLocks/>
          </p:cNvGrpSpPr>
          <p:nvPr/>
        </p:nvGrpSpPr>
        <p:grpSpPr bwMode="auto">
          <a:xfrm>
            <a:off x="-9525" y="6051550"/>
            <a:ext cx="9169400" cy="849313"/>
            <a:chOff x="-9525" y="6051550"/>
            <a:chExt cx="9169400" cy="849313"/>
          </a:xfrm>
        </p:grpSpPr>
        <p:sp>
          <p:nvSpPr>
            <p:cNvPr id="8" name="AutoShape 4"/>
            <p:cNvSpPr>
              <a:spLocks noChangeAspect="1" noChangeArrowheads="1" noTextEdit="1"/>
            </p:cNvSpPr>
            <p:nvPr userDrawn="1"/>
          </p:nvSpPr>
          <p:spPr bwMode="auto">
            <a:xfrm>
              <a:off x="-7938" y="60563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9" name="Rectangle 6"/>
            <p:cNvSpPr>
              <a:spLocks noChangeArrowheads="1"/>
            </p:cNvSpPr>
            <p:nvPr userDrawn="1"/>
          </p:nvSpPr>
          <p:spPr bwMode="auto">
            <a:xfrm>
              <a:off x="1588" y="6367463"/>
              <a:ext cx="9142412" cy="490537"/>
            </a:xfrm>
            <a:prstGeom prst="rect">
              <a:avLst/>
            </a:prstGeom>
            <a:solidFill>
              <a:schemeClr val="accent2"/>
            </a:solidFill>
            <a:ln>
              <a:noFill/>
            </a:ln>
            <a:extLst/>
          </p:spPr>
          <p:txBody>
            <a:bodyPr/>
            <a:lstStyle/>
            <a:p>
              <a:pPr>
                <a:defRPr/>
              </a:pPr>
              <a:endParaRPr lang="en-US" dirty="0">
                <a:latin typeface="Calibri" pitchFamily="34" charset="0"/>
                <a:cs typeface="+mn-cs"/>
              </a:endParaRPr>
            </a:p>
          </p:txBody>
        </p:sp>
        <p:sp>
          <p:nvSpPr>
            <p:cNvPr id="10" name="Rectangle 7"/>
            <p:cNvSpPr>
              <a:spLocks noChangeArrowheads="1"/>
            </p:cNvSpPr>
            <p:nvPr userDrawn="1"/>
          </p:nvSpPr>
          <p:spPr bwMode="auto">
            <a:xfrm>
              <a:off x="1588" y="6367463"/>
              <a:ext cx="9142412" cy="490537"/>
            </a:xfrm>
            <a:prstGeom prst="rect">
              <a:avLst/>
            </a:prstGeom>
            <a:noFill/>
            <a:ln>
              <a:noFill/>
            </a:ln>
            <a:extLst/>
          </p:spPr>
          <p:txBody>
            <a:bodyPr/>
            <a:lstStyle/>
            <a:p>
              <a:pPr>
                <a:defRPr/>
              </a:pPr>
              <a:endParaRPr lang="en-US" dirty="0">
                <a:latin typeface="Calibri" pitchFamily="34" charset="0"/>
                <a:cs typeface="+mn-cs"/>
              </a:endParaRPr>
            </a:p>
          </p:txBody>
        </p:sp>
        <p:sp>
          <p:nvSpPr>
            <p:cNvPr id="11" name="Freeform 8"/>
            <p:cNvSpPr>
              <a:spLocks noEditPoints="1"/>
            </p:cNvSpPr>
            <p:nvPr userDrawn="1"/>
          </p:nvSpPr>
          <p:spPr bwMode="auto">
            <a:xfrm>
              <a:off x="1588" y="6065838"/>
              <a:ext cx="9142412" cy="690562"/>
            </a:xfrm>
            <a:custGeom>
              <a:avLst/>
              <a:gdLst>
                <a:gd name="T0" fmla="*/ 2880 w 2880"/>
                <a:gd name="T1" fmla="*/ 14 h 217"/>
                <a:gd name="T2" fmla="*/ 2817 w 2880"/>
                <a:gd name="T3" fmla="*/ 14 h 217"/>
                <a:gd name="T4" fmla="*/ 2486 w 2880"/>
                <a:gd name="T5" fmla="*/ 95 h 217"/>
                <a:gd name="T6" fmla="*/ 2486 w 2880"/>
                <a:gd name="T7" fmla="*/ 95 h 217"/>
                <a:gd name="T8" fmla="*/ 2880 w 2880"/>
                <a:gd name="T9" fmla="*/ 95 h 217"/>
                <a:gd name="T10" fmla="*/ 2880 w 2880"/>
                <a:gd name="T11" fmla="*/ 217 h 217"/>
                <a:gd name="T12" fmla="*/ 2880 w 2880"/>
                <a:gd name="T13" fmla="*/ 217 h 217"/>
                <a:gd name="T14" fmla="*/ 2880 w 2880"/>
                <a:gd name="T15" fmla="*/ 14 h 217"/>
                <a:gd name="T16" fmla="*/ 2171 w 2880"/>
                <a:gd name="T17" fmla="*/ 0 h 217"/>
                <a:gd name="T18" fmla="*/ 0 w 2880"/>
                <a:gd name="T19" fmla="*/ 0 h 217"/>
                <a:gd name="T20" fmla="*/ 0 w 2880"/>
                <a:gd name="T21" fmla="*/ 95 h 217"/>
                <a:gd name="T22" fmla="*/ 2486 w 2880"/>
                <a:gd name="T23" fmla="*/ 95 h 217"/>
                <a:gd name="T24" fmla="*/ 2486 w 2880"/>
                <a:gd name="T25" fmla="*/ 95 h 217"/>
                <a:gd name="T26" fmla="*/ 2486 w 2880"/>
                <a:gd name="T27" fmla="*/ 95 h 217"/>
                <a:gd name="T28" fmla="*/ 2486 w 2880"/>
                <a:gd name="T29" fmla="*/ 95 h 217"/>
                <a:gd name="T30" fmla="*/ 2171 w 2880"/>
                <a:gd name="T31"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0" h="217">
                  <a:moveTo>
                    <a:pt x="2880" y="14"/>
                  </a:moveTo>
                  <a:cubicBezTo>
                    <a:pt x="2817" y="14"/>
                    <a:pt x="2817" y="14"/>
                    <a:pt x="2817" y="14"/>
                  </a:cubicBezTo>
                  <a:cubicBezTo>
                    <a:pt x="2616" y="14"/>
                    <a:pt x="2542" y="74"/>
                    <a:pt x="2486" y="95"/>
                  </a:cubicBezTo>
                  <a:cubicBezTo>
                    <a:pt x="2486" y="95"/>
                    <a:pt x="2486" y="95"/>
                    <a:pt x="2486" y="95"/>
                  </a:cubicBezTo>
                  <a:cubicBezTo>
                    <a:pt x="2880" y="95"/>
                    <a:pt x="2880" y="95"/>
                    <a:pt x="2880" y="95"/>
                  </a:cubicBezTo>
                  <a:cubicBezTo>
                    <a:pt x="2880" y="217"/>
                    <a:pt x="2880" y="217"/>
                    <a:pt x="2880" y="217"/>
                  </a:cubicBezTo>
                  <a:cubicBezTo>
                    <a:pt x="2880" y="217"/>
                    <a:pt x="2880" y="217"/>
                    <a:pt x="2880" y="217"/>
                  </a:cubicBezTo>
                  <a:cubicBezTo>
                    <a:pt x="2880" y="14"/>
                    <a:pt x="2880" y="14"/>
                    <a:pt x="2880" y="14"/>
                  </a:cubicBezTo>
                  <a:moveTo>
                    <a:pt x="2171" y="0"/>
                  </a:moveTo>
                  <a:cubicBezTo>
                    <a:pt x="0" y="0"/>
                    <a:pt x="0" y="0"/>
                    <a:pt x="0" y="0"/>
                  </a:cubicBezTo>
                  <a:cubicBezTo>
                    <a:pt x="0" y="95"/>
                    <a:pt x="0" y="95"/>
                    <a:pt x="0" y="95"/>
                  </a:cubicBezTo>
                  <a:cubicBezTo>
                    <a:pt x="2486" y="95"/>
                    <a:pt x="2486" y="95"/>
                    <a:pt x="2486" y="95"/>
                  </a:cubicBezTo>
                  <a:cubicBezTo>
                    <a:pt x="2486" y="95"/>
                    <a:pt x="2486" y="95"/>
                    <a:pt x="2486" y="95"/>
                  </a:cubicBezTo>
                  <a:cubicBezTo>
                    <a:pt x="2486" y="95"/>
                    <a:pt x="2486" y="95"/>
                    <a:pt x="2486" y="95"/>
                  </a:cubicBezTo>
                  <a:cubicBezTo>
                    <a:pt x="2486" y="95"/>
                    <a:pt x="2486" y="95"/>
                    <a:pt x="2486" y="95"/>
                  </a:cubicBezTo>
                  <a:cubicBezTo>
                    <a:pt x="2419" y="39"/>
                    <a:pt x="2306" y="0"/>
                    <a:pt x="2171" y="0"/>
                  </a:cubicBezTo>
                </a:path>
              </a:pathLst>
            </a:custGeom>
            <a:solidFill>
              <a:srgbClr val="BFBFBF"/>
            </a:solidFill>
            <a:ln>
              <a:noFill/>
            </a:ln>
            <a:extLst/>
          </p:spPr>
          <p:txBody>
            <a:bodyPr/>
            <a:lstStyle/>
            <a:p>
              <a:pPr fontAlgn="auto">
                <a:spcBef>
                  <a:spcPts val="0"/>
                </a:spcBef>
                <a:spcAft>
                  <a:spcPts val="0"/>
                </a:spcAft>
                <a:defRPr/>
              </a:pPr>
              <a:endParaRPr lang="en-AU" dirty="0">
                <a:latin typeface="+mn-lt"/>
                <a:cs typeface="+mn-cs"/>
              </a:endParaRPr>
            </a:p>
          </p:txBody>
        </p:sp>
        <p:sp>
          <p:nvSpPr>
            <p:cNvPr id="12" name="Freeform 9"/>
            <p:cNvSpPr>
              <a:spLocks noEditPoints="1"/>
            </p:cNvSpPr>
            <p:nvPr userDrawn="1"/>
          </p:nvSpPr>
          <p:spPr bwMode="auto">
            <a:xfrm>
              <a:off x="1588" y="6367463"/>
              <a:ext cx="9142412" cy="388937"/>
            </a:xfrm>
            <a:custGeom>
              <a:avLst/>
              <a:gdLst>
                <a:gd name="T0" fmla="*/ 2486 w 2880"/>
                <a:gd name="T1" fmla="*/ 0 h 122"/>
                <a:gd name="T2" fmla="*/ 0 w 2880"/>
                <a:gd name="T3" fmla="*/ 0 h 122"/>
                <a:gd name="T4" fmla="*/ 0 w 2880"/>
                <a:gd name="T5" fmla="*/ 13 h 122"/>
                <a:gd name="T6" fmla="*/ 2289 w 2880"/>
                <a:gd name="T7" fmla="*/ 13 h 122"/>
                <a:gd name="T8" fmla="*/ 2486 w 2880"/>
                <a:gd name="T9" fmla="*/ 0 h 122"/>
                <a:gd name="T10" fmla="*/ 2880 w 2880"/>
                <a:gd name="T11" fmla="*/ 0 h 122"/>
                <a:gd name="T12" fmla="*/ 2486 w 2880"/>
                <a:gd name="T13" fmla="*/ 0 h 122"/>
                <a:gd name="T14" fmla="*/ 2813 w 2880"/>
                <a:gd name="T15" fmla="*/ 122 h 122"/>
                <a:gd name="T16" fmla="*/ 2880 w 2880"/>
                <a:gd name="T17" fmla="*/ 122 h 122"/>
                <a:gd name="T18" fmla="*/ 2880 w 2880"/>
                <a:gd name="T19"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122">
                  <a:moveTo>
                    <a:pt x="2486" y="0"/>
                  </a:moveTo>
                  <a:cubicBezTo>
                    <a:pt x="0" y="0"/>
                    <a:pt x="0" y="0"/>
                    <a:pt x="0" y="0"/>
                  </a:cubicBezTo>
                  <a:cubicBezTo>
                    <a:pt x="0" y="13"/>
                    <a:pt x="0" y="13"/>
                    <a:pt x="0" y="13"/>
                  </a:cubicBezTo>
                  <a:cubicBezTo>
                    <a:pt x="2289" y="13"/>
                    <a:pt x="2289" y="13"/>
                    <a:pt x="2289" y="13"/>
                  </a:cubicBezTo>
                  <a:cubicBezTo>
                    <a:pt x="2418" y="13"/>
                    <a:pt x="2459" y="10"/>
                    <a:pt x="2486" y="0"/>
                  </a:cubicBezTo>
                  <a:moveTo>
                    <a:pt x="2880" y="0"/>
                  </a:moveTo>
                  <a:cubicBezTo>
                    <a:pt x="2486" y="0"/>
                    <a:pt x="2486" y="0"/>
                    <a:pt x="2486" y="0"/>
                  </a:cubicBezTo>
                  <a:cubicBezTo>
                    <a:pt x="2554" y="56"/>
                    <a:pt x="2645" y="122"/>
                    <a:pt x="2813" y="122"/>
                  </a:cubicBezTo>
                  <a:cubicBezTo>
                    <a:pt x="2854" y="122"/>
                    <a:pt x="2880" y="122"/>
                    <a:pt x="2880" y="122"/>
                  </a:cubicBezTo>
                  <a:cubicBezTo>
                    <a:pt x="2880" y="0"/>
                    <a:pt x="2880" y="0"/>
                    <a:pt x="2880" y="0"/>
                  </a:cubicBezTo>
                </a:path>
              </a:pathLst>
            </a:custGeom>
            <a:solidFill>
              <a:schemeClr val="accent2">
                <a:lumMod val="75000"/>
              </a:schemeClr>
            </a:solidFill>
            <a:ln>
              <a:noFill/>
            </a:ln>
            <a:extLst/>
          </p:spPr>
          <p:txBody>
            <a:bodyPr/>
            <a:lstStyle/>
            <a:p>
              <a:pPr fontAlgn="auto">
                <a:spcBef>
                  <a:spcPts val="0"/>
                </a:spcBef>
                <a:spcAft>
                  <a:spcPts val="0"/>
                </a:spcAft>
                <a:defRPr/>
              </a:pPr>
              <a:endParaRPr lang="en-AU" dirty="0">
                <a:latin typeface="+mn-lt"/>
                <a:cs typeface="+mn-cs"/>
              </a:endParaRPr>
            </a:p>
          </p:txBody>
        </p:sp>
        <p:sp>
          <p:nvSpPr>
            <p:cNvPr id="13" name="Freeform 10"/>
            <p:cNvSpPr>
              <a:spLocks/>
            </p:cNvSpPr>
            <p:nvPr userDrawn="1"/>
          </p:nvSpPr>
          <p:spPr bwMode="auto">
            <a:xfrm>
              <a:off x="1588" y="6110288"/>
              <a:ext cx="7891462" cy="298450"/>
            </a:xfrm>
            <a:custGeom>
              <a:avLst/>
              <a:gdLst>
                <a:gd name="T0" fmla="*/ 2486 w 2486"/>
                <a:gd name="T1" fmla="*/ 81 h 94"/>
                <a:gd name="T2" fmla="*/ 2171 w 2486"/>
                <a:gd name="T3" fmla="*/ 0 h 94"/>
                <a:gd name="T4" fmla="*/ 0 w 2486"/>
                <a:gd name="T5" fmla="*/ 0 h 94"/>
                <a:gd name="T6" fmla="*/ 0 w 2486"/>
                <a:gd name="T7" fmla="*/ 94 h 94"/>
                <a:gd name="T8" fmla="*/ 2289 w 2486"/>
                <a:gd name="T9" fmla="*/ 94 h 94"/>
                <a:gd name="T10" fmla="*/ 2486 w 2486"/>
                <a:gd name="T11" fmla="*/ 81 h 94"/>
              </a:gdLst>
              <a:ahLst/>
              <a:cxnLst>
                <a:cxn ang="0">
                  <a:pos x="T0" y="T1"/>
                </a:cxn>
                <a:cxn ang="0">
                  <a:pos x="T2" y="T3"/>
                </a:cxn>
                <a:cxn ang="0">
                  <a:pos x="T4" y="T5"/>
                </a:cxn>
                <a:cxn ang="0">
                  <a:pos x="T6" y="T7"/>
                </a:cxn>
                <a:cxn ang="0">
                  <a:pos x="T8" y="T9"/>
                </a:cxn>
                <a:cxn ang="0">
                  <a:pos x="T10" y="T11"/>
                </a:cxn>
              </a:cxnLst>
              <a:rect l="0" t="0" r="r" b="b"/>
              <a:pathLst>
                <a:path w="2486" h="94">
                  <a:moveTo>
                    <a:pt x="2486" y="81"/>
                  </a:moveTo>
                  <a:cubicBezTo>
                    <a:pt x="2410" y="38"/>
                    <a:pt x="2306" y="0"/>
                    <a:pt x="2171" y="0"/>
                  </a:cubicBezTo>
                  <a:cubicBezTo>
                    <a:pt x="0" y="0"/>
                    <a:pt x="0" y="0"/>
                    <a:pt x="0" y="0"/>
                  </a:cubicBezTo>
                  <a:cubicBezTo>
                    <a:pt x="0" y="94"/>
                    <a:pt x="0" y="94"/>
                    <a:pt x="0" y="94"/>
                  </a:cubicBezTo>
                  <a:cubicBezTo>
                    <a:pt x="2289" y="94"/>
                    <a:pt x="2289" y="94"/>
                    <a:pt x="2289" y="94"/>
                  </a:cubicBezTo>
                  <a:cubicBezTo>
                    <a:pt x="2418" y="94"/>
                    <a:pt x="2459" y="91"/>
                    <a:pt x="2486" y="81"/>
                  </a:cubicBezTo>
                </a:path>
              </a:pathLst>
            </a:custGeom>
            <a:solidFill>
              <a:schemeClr val="accent1"/>
            </a:solidFill>
            <a:ln>
              <a:noFill/>
            </a:ln>
            <a:extLst/>
          </p:spPr>
          <p:txBody>
            <a:bodyPr/>
            <a:lstStyle/>
            <a:p>
              <a:pPr fontAlgn="auto">
                <a:spcBef>
                  <a:spcPts val="0"/>
                </a:spcBef>
                <a:spcAft>
                  <a:spcPts val="0"/>
                </a:spcAft>
                <a:defRPr/>
              </a:pPr>
              <a:endParaRPr lang="en-AU" dirty="0">
                <a:latin typeface="+mn-lt"/>
                <a:cs typeface="+mn-cs"/>
              </a:endParaRPr>
            </a:p>
          </p:txBody>
        </p:sp>
        <p:sp>
          <p:nvSpPr>
            <p:cNvPr id="14" name="Freeform 11"/>
            <p:cNvSpPr>
              <a:spLocks/>
            </p:cNvSpPr>
            <p:nvPr userDrawn="1"/>
          </p:nvSpPr>
          <p:spPr bwMode="auto">
            <a:xfrm>
              <a:off x="7893050" y="6110288"/>
              <a:ext cx="1250950" cy="601662"/>
            </a:xfrm>
            <a:custGeom>
              <a:avLst/>
              <a:gdLst>
                <a:gd name="T0" fmla="*/ 331 w 394"/>
                <a:gd name="T1" fmla="*/ 0 h 189"/>
                <a:gd name="T2" fmla="*/ 0 w 394"/>
                <a:gd name="T3" fmla="*/ 81 h 189"/>
                <a:gd name="T4" fmla="*/ 327 w 394"/>
                <a:gd name="T5" fmla="*/ 189 h 189"/>
                <a:gd name="T6" fmla="*/ 394 w 394"/>
                <a:gd name="T7" fmla="*/ 189 h 189"/>
                <a:gd name="T8" fmla="*/ 394 w 394"/>
                <a:gd name="T9" fmla="*/ 0 h 189"/>
                <a:gd name="T10" fmla="*/ 331 w 394"/>
                <a:gd name="T11" fmla="*/ 0 h 189"/>
              </a:gdLst>
              <a:ahLst/>
              <a:cxnLst>
                <a:cxn ang="0">
                  <a:pos x="T0" y="T1"/>
                </a:cxn>
                <a:cxn ang="0">
                  <a:pos x="T2" y="T3"/>
                </a:cxn>
                <a:cxn ang="0">
                  <a:pos x="T4" y="T5"/>
                </a:cxn>
                <a:cxn ang="0">
                  <a:pos x="T6" y="T7"/>
                </a:cxn>
                <a:cxn ang="0">
                  <a:pos x="T8" y="T9"/>
                </a:cxn>
                <a:cxn ang="0">
                  <a:pos x="T10" y="T11"/>
                </a:cxn>
              </a:cxnLst>
              <a:rect l="0" t="0" r="r" b="b"/>
              <a:pathLst>
                <a:path w="394" h="189">
                  <a:moveTo>
                    <a:pt x="331" y="0"/>
                  </a:moveTo>
                  <a:cubicBezTo>
                    <a:pt x="130" y="0"/>
                    <a:pt x="56" y="60"/>
                    <a:pt x="0" y="81"/>
                  </a:cubicBezTo>
                  <a:cubicBezTo>
                    <a:pt x="89" y="131"/>
                    <a:pt x="159" y="189"/>
                    <a:pt x="327" y="189"/>
                  </a:cubicBezTo>
                  <a:cubicBezTo>
                    <a:pt x="368" y="189"/>
                    <a:pt x="394" y="189"/>
                    <a:pt x="394" y="189"/>
                  </a:cubicBezTo>
                  <a:cubicBezTo>
                    <a:pt x="394" y="0"/>
                    <a:pt x="394" y="0"/>
                    <a:pt x="394" y="0"/>
                  </a:cubicBezTo>
                  <a:lnTo>
                    <a:pt x="331" y="0"/>
                  </a:lnTo>
                  <a:close/>
                </a:path>
              </a:pathLst>
            </a:custGeom>
            <a:solidFill>
              <a:srgbClr val="F7F7F7"/>
            </a:solidFill>
            <a:ln>
              <a:noFill/>
            </a:ln>
            <a:extLst/>
          </p:spPr>
          <p:txBody>
            <a:bodyPr/>
            <a:lstStyle/>
            <a:p>
              <a:pPr fontAlgn="auto">
                <a:spcBef>
                  <a:spcPts val="0"/>
                </a:spcBef>
                <a:spcAft>
                  <a:spcPts val="0"/>
                </a:spcAft>
                <a:defRPr/>
              </a:pPr>
              <a:endParaRPr lang="en-AU" dirty="0">
                <a:latin typeface="+mn-lt"/>
                <a:cs typeface="+mn-cs"/>
              </a:endParaRPr>
            </a:p>
          </p:txBody>
        </p:sp>
        <p:sp>
          <p:nvSpPr>
            <p:cNvPr id="15" name="AutoShape 81"/>
            <p:cNvSpPr>
              <a:spLocks noChangeAspect="1" noChangeArrowheads="1" noTextEdit="1"/>
            </p:cNvSpPr>
            <p:nvPr/>
          </p:nvSpPr>
          <p:spPr bwMode="auto">
            <a:xfrm>
              <a:off x="-9525" y="60515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16" name="Rectangle 84"/>
            <p:cNvSpPr>
              <a:spLocks noChangeArrowheads="1"/>
            </p:cNvSpPr>
            <p:nvPr/>
          </p:nvSpPr>
          <p:spPr bwMode="auto">
            <a:xfrm>
              <a:off x="-9525" y="6356350"/>
              <a:ext cx="9167813" cy="544513"/>
            </a:xfrm>
            <a:prstGeom prst="rect">
              <a:avLst/>
            </a:prstGeom>
            <a:noFill/>
            <a:ln w="9525">
              <a:noFill/>
              <a:miter lim="800000"/>
              <a:headEnd/>
              <a:tailEnd/>
            </a:ln>
          </p:spPr>
          <p:txBody>
            <a:bodyPr/>
            <a:lstStyle/>
            <a:p>
              <a:pPr>
                <a:defRPr/>
              </a:pPr>
              <a:endParaRPr lang="en-US" dirty="0">
                <a:latin typeface="Calibri" pitchFamily="34" charset="0"/>
                <a:cs typeface="+mn-cs"/>
              </a:endParaRPr>
            </a:p>
          </p:txBody>
        </p:sp>
        <p:pic>
          <p:nvPicPr>
            <p:cNvPr id="23572" name="Picture 78"/>
            <p:cNvPicPr>
              <a:picLocks noChangeAspect="1" noChangeArrowheads="1"/>
            </p:cNvPicPr>
            <p:nvPr/>
          </p:nvPicPr>
          <p:blipFill>
            <a:blip r:embed="rId13"/>
            <a:srcRect/>
            <a:stretch>
              <a:fillRect/>
            </a:stretch>
          </p:blipFill>
          <p:spPr bwMode="auto">
            <a:xfrm>
              <a:off x="8459788" y="6191250"/>
              <a:ext cx="454025" cy="454025"/>
            </a:xfrm>
            <a:prstGeom prst="rect">
              <a:avLst/>
            </a:prstGeom>
            <a:noFill/>
            <a:ln w="9525">
              <a:noFill/>
              <a:miter lim="800000"/>
              <a:headEnd/>
              <a:tailEnd/>
            </a:ln>
          </p:spPr>
        </p:pic>
      </p:grpSp>
      <p:sp>
        <p:nvSpPr>
          <p:cNvPr id="23555" name="Title Placeholder 1"/>
          <p:cNvSpPr>
            <a:spLocks noGrp="1"/>
          </p:cNvSpPr>
          <p:nvPr>
            <p:ph type="title"/>
          </p:nvPr>
        </p:nvSpPr>
        <p:spPr bwMode="auto">
          <a:xfrm>
            <a:off x="358775" y="274638"/>
            <a:ext cx="8461375" cy="8524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title style</a:t>
            </a:r>
          </a:p>
        </p:txBody>
      </p:sp>
      <p:sp>
        <p:nvSpPr>
          <p:cNvPr id="23556" name="Text Placeholder 2"/>
          <p:cNvSpPr>
            <a:spLocks noGrp="1"/>
          </p:cNvSpPr>
          <p:nvPr>
            <p:ph type="body" idx="1"/>
          </p:nvPr>
        </p:nvSpPr>
        <p:spPr bwMode="auto">
          <a:xfrm>
            <a:off x="358775" y="1268413"/>
            <a:ext cx="8461375" cy="45735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5" name="Footer Placeholder 4"/>
          <p:cNvSpPr>
            <a:spLocks noGrp="1"/>
          </p:cNvSpPr>
          <p:nvPr>
            <p:ph type="ftr" sz="quarter" idx="3"/>
          </p:nvPr>
        </p:nvSpPr>
        <p:spPr>
          <a:xfrm>
            <a:off x="677863" y="6503988"/>
            <a:ext cx="6083300" cy="123825"/>
          </a:xfrm>
          <a:prstGeom prst="rect">
            <a:avLst/>
          </a:prstGeom>
        </p:spPr>
        <p:txBody>
          <a:bodyPr vert="horz" wrap="square" lIns="0" tIns="0" rIns="0" bIns="0" numCol="1" anchor="ctr" anchorCtr="0" compatLnSpc="1">
            <a:prstTxWarp prst="textNoShape">
              <a:avLst/>
            </a:prstTxWarp>
          </a:bodyPr>
          <a:lstStyle>
            <a:lvl1pPr>
              <a:defRPr sz="900" dirty="0">
                <a:solidFill>
                  <a:srgbClr val="FFFFFF"/>
                </a:solidFill>
                <a:latin typeface="+mn-lt"/>
                <a:cs typeface="+mn-cs"/>
              </a:defRPr>
            </a:lvl1pPr>
          </a:lstStyle>
          <a:p>
            <a:pPr>
              <a:defRPr/>
            </a:pPr>
            <a:r>
              <a:rPr lang="en-AU"/>
              <a:t>Presentation title  |  Presenter name</a:t>
            </a:r>
          </a:p>
        </p:txBody>
      </p:sp>
      <p:sp>
        <p:nvSpPr>
          <p:cNvPr id="18" name="Slide Number Placeholder 17"/>
          <p:cNvSpPr>
            <a:spLocks noGrp="1"/>
          </p:cNvSpPr>
          <p:nvPr>
            <p:ph type="sldNum" sz="quarter" idx="4"/>
          </p:nvPr>
        </p:nvSpPr>
        <p:spPr>
          <a:xfrm>
            <a:off x="330200" y="6503988"/>
            <a:ext cx="288925" cy="127000"/>
          </a:xfrm>
          <a:prstGeom prst="rect">
            <a:avLst/>
          </a:prstGeom>
        </p:spPr>
        <p:txBody>
          <a:bodyPr vert="horz" lIns="0" tIns="0" rIns="0" bIns="0" rtlCol="0" anchor="ctr"/>
          <a:lstStyle>
            <a:lvl1pPr algn="r" fontAlgn="auto">
              <a:spcBef>
                <a:spcPts val="0"/>
              </a:spcBef>
              <a:spcAft>
                <a:spcPts val="0"/>
              </a:spcAft>
              <a:defRPr sz="900">
                <a:solidFill>
                  <a:schemeClr val="bg1"/>
                </a:solidFill>
                <a:latin typeface="+mn-lt"/>
                <a:cs typeface="+mn-cs"/>
              </a:defRPr>
            </a:lvl1pPr>
          </a:lstStyle>
          <a:p>
            <a:pPr>
              <a:defRPr/>
            </a:pPr>
            <a:fld id="{4E38FD3C-A707-47E5-BE63-9FD7C34F02CB}" type="slidenum">
              <a:rPr lang="en-AU"/>
              <a:pPr>
                <a:defRPr/>
              </a:pPr>
              <a:t>‹#›</a:t>
            </a:fld>
            <a:r>
              <a:rPr lang="en-AU" dirty="0"/>
              <a:t>  |</a:t>
            </a:r>
          </a:p>
        </p:txBody>
      </p:sp>
      <p:sp>
        <p:nvSpPr>
          <p:cNvPr id="36" name="AutoShape 4"/>
          <p:cNvSpPr>
            <a:spLocks noChangeAspect="1" noChangeArrowheads="1" noTextEdit="1"/>
          </p:cNvSpPr>
          <p:nvPr/>
        </p:nvSpPr>
        <p:spPr bwMode="auto">
          <a:xfrm>
            <a:off x="3175" y="33258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38" name="Rectangle 7"/>
          <p:cNvSpPr>
            <a:spLocks noChangeArrowheads="1"/>
          </p:cNvSpPr>
          <p:nvPr/>
        </p:nvSpPr>
        <p:spPr bwMode="auto">
          <a:xfrm>
            <a:off x="12700" y="3636963"/>
            <a:ext cx="9142413" cy="490537"/>
          </a:xfrm>
          <a:prstGeom prst="rect">
            <a:avLst/>
          </a:prstGeom>
          <a:noFill/>
          <a:ln>
            <a:noFill/>
          </a:ln>
          <a:extLst/>
        </p:spPr>
        <p:txBody>
          <a:bodyPr/>
          <a:lstStyle/>
          <a:p>
            <a:pPr>
              <a:defRPr/>
            </a:pPr>
            <a:endParaRPr lang="en-US" dirty="0">
              <a:latin typeface="Calibri" pitchFamily="34" charset="0"/>
              <a:cs typeface="+mn-cs"/>
            </a:endParaRPr>
          </a:p>
        </p:txBody>
      </p:sp>
      <p:sp>
        <p:nvSpPr>
          <p:cNvPr id="43" name="AutoShape 81"/>
          <p:cNvSpPr>
            <a:spLocks noChangeAspect="1" noChangeArrowheads="1" noTextEdit="1"/>
          </p:cNvSpPr>
          <p:nvPr/>
        </p:nvSpPr>
        <p:spPr bwMode="auto">
          <a:xfrm>
            <a:off x="1588" y="33210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44" name="Rectangle 84"/>
          <p:cNvSpPr>
            <a:spLocks noChangeArrowheads="1"/>
          </p:cNvSpPr>
          <p:nvPr/>
        </p:nvSpPr>
        <p:spPr bwMode="auto">
          <a:xfrm>
            <a:off x="1588" y="3625850"/>
            <a:ext cx="9167812" cy="544513"/>
          </a:xfrm>
          <a:prstGeom prst="rect">
            <a:avLst/>
          </a:prstGeom>
          <a:noFill/>
          <a:ln w="9525">
            <a:noFill/>
            <a:miter lim="800000"/>
            <a:headEnd/>
            <a:tailEnd/>
          </a:ln>
        </p:spPr>
        <p:txBody>
          <a:bodyPr/>
          <a:lstStyle/>
          <a:p>
            <a:pPr>
              <a:defRPr/>
            </a:pPr>
            <a:endParaRPr lang="en-US" dirty="0">
              <a:latin typeface="Calibri" pitchFamily="34" charset="0"/>
              <a:cs typeface="+mn-cs"/>
            </a:endParaRPr>
          </a:p>
        </p:txBody>
      </p:sp>
    </p:spTree>
  </p:cSld>
  <p:clrMap bg1="lt1" tx1="dk1" bg2="lt2" tx2="dk2" accent1="accent1" accent2="accent2" accent3="accent3" accent4="accent4" accent5="accent5" accent6="accent6" hlink="hlink" folHlink="folHlink"/>
  <p:sldLayoutIdLst>
    <p:sldLayoutId id="2147483708" r:id="rId1"/>
    <p:sldLayoutId id="2147483694" r:id="rId2"/>
    <p:sldLayoutId id="2147483693" r:id="rId3"/>
    <p:sldLayoutId id="2147483692" r:id="rId4"/>
    <p:sldLayoutId id="2147483691" r:id="rId5"/>
    <p:sldLayoutId id="2147483690" r:id="rId6"/>
    <p:sldLayoutId id="2147483689" r:id="rId7"/>
    <p:sldLayoutId id="2147483688" r:id="rId8"/>
    <p:sldLayoutId id="2147483687" r:id="rId9"/>
    <p:sldLayoutId id="2147483686" r:id="rId10"/>
    <p:sldLayoutId id="2147483685" r:id="rId11"/>
  </p:sldLayoutIdLst>
  <p:timing>
    <p:tnLst>
      <p:par>
        <p:cTn id="1" dur="indefinite" restart="never" nodeType="tmRoot"/>
      </p:par>
    </p:tnLst>
  </p:timing>
  <p:hf hdr="0" dt="0"/>
  <p:txStyles>
    <p:titleStyle>
      <a:lvl1pPr algn="l" rtl="0" eaLnBrk="0" fontAlgn="base" hangingPunct="0">
        <a:spcBef>
          <a:spcPct val="0"/>
        </a:spcBef>
        <a:spcAft>
          <a:spcPct val="0"/>
        </a:spcAft>
        <a:defRPr sz="3600" b="1">
          <a:solidFill>
            <a:schemeClr val="accent2"/>
          </a:solidFill>
          <a:latin typeface="+mj-lt"/>
          <a:ea typeface="+mj-ea"/>
          <a:cs typeface="+mj-cs"/>
        </a:defRPr>
      </a:lvl1pPr>
      <a:lvl2pPr algn="l" rtl="0" eaLnBrk="0" fontAlgn="base" hangingPunct="0">
        <a:spcBef>
          <a:spcPct val="0"/>
        </a:spcBef>
        <a:spcAft>
          <a:spcPct val="0"/>
        </a:spcAft>
        <a:defRPr sz="3600" b="1">
          <a:solidFill>
            <a:schemeClr val="accent2"/>
          </a:solidFill>
          <a:latin typeface="Calibri" pitchFamily="34" charset="0"/>
        </a:defRPr>
      </a:lvl2pPr>
      <a:lvl3pPr algn="l" rtl="0" eaLnBrk="0" fontAlgn="base" hangingPunct="0">
        <a:spcBef>
          <a:spcPct val="0"/>
        </a:spcBef>
        <a:spcAft>
          <a:spcPct val="0"/>
        </a:spcAft>
        <a:defRPr sz="3600" b="1">
          <a:solidFill>
            <a:schemeClr val="accent2"/>
          </a:solidFill>
          <a:latin typeface="Calibri" pitchFamily="34" charset="0"/>
        </a:defRPr>
      </a:lvl3pPr>
      <a:lvl4pPr algn="l" rtl="0" eaLnBrk="0" fontAlgn="base" hangingPunct="0">
        <a:spcBef>
          <a:spcPct val="0"/>
        </a:spcBef>
        <a:spcAft>
          <a:spcPct val="0"/>
        </a:spcAft>
        <a:defRPr sz="3600" b="1">
          <a:solidFill>
            <a:schemeClr val="accent2"/>
          </a:solidFill>
          <a:latin typeface="Calibri" pitchFamily="34" charset="0"/>
        </a:defRPr>
      </a:lvl4pPr>
      <a:lvl5pPr algn="l" rtl="0" eaLnBrk="0" fontAlgn="base" hangingPunct="0">
        <a:spcBef>
          <a:spcPct val="0"/>
        </a:spcBef>
        <a:spcAft>
          <a:spcPct val="0"/>
        </a:spcAft>
        <a:defRPr sz="3600" b="1">
          <a:solidFill>
            <a:schemeClr val="accent2"/>
          </a:solidFill>
          <a:latin typeface="Calibri" pitchFamily="34" charset="0"/>
        </a:defRPr>
      </a:lvl5pPr>
      <a:lvl6pPr marL="457200" algn="l" rtl="0" fontAlgn="base">
        <a:spcBef>
          <a:spcPct val="0"/>
        </a:spcBef>
        <a:spcAft>
          <a:spcPct val="0"/>
        </a:spcAft>
        <a:defRPr sz="3600" b="1">
          <a:solidFill>
            <a:schemeClr val="accent2"/>
          </a:solidFill>
          <a:latin typeface="Calibri" pitchFamily="34" charset="0"/>
        </a:defRPr>
      </a:lvl6pPr>
      <a:lvl7pPr marL="914400" algn="l" rtl="0" fontAlgn="base">
        <a:spcBef>
          <a:spcPct val="0"/>
        </a:spcBef>
        <a:spcAft>
          <a:spcPct val="0"/>
        </a:spcAft>
        <a:defRPr sz="3600" b="1">
          <a:solidFill>
            <a:schemeClr val="accent2"/>
          </a:solidFill>
          <a:latin typeface="Calibri" pitchFamily="34" charset="0"/>
        </a:defRPr>
      </a:lvl7pPr>
      <a:lvl8pPr marL="1371600" algn="l" rtl="0" fontAlgn="base">
        <a:spcBef>
          <a:spcPct val="0"/>
        </a:spcBef>
        <a:spcAft>
          <a:spcPct val="0"/>
        </a:spcAft>
        <a:defRPr sz="3600" b="1">
          <a:solidFill>
            <a:schemeClr val="accent2"/>
          </a:solidFill>
          <a:latin typeface="Calibri" pitchFamily="34" charset="0"/>
        </a:defRPr>
      </a:lvl8pPr>
      <a:lvl9pPr marL="1828800" algn="l" rtl="0" fontAlgn="base">
        <a:spcBef>
          <a:spcPct val="0"/>
        </a:spcBef>
        <a:spcAft>
          <a:spcPct val="0"/>
        </a:spcAft>
        <a:defRPr sz="3600" b="1">
          <a:solidFill>
            <a:schemeClr val="accent2"/>
          </a:solidFill>
          <a:latin typeface="Calibri" pitchFamily="34" charset="0"/>
        </a:defRPr>
      </a:lvl9pPr>
    </p:titleStyle>
    <p:bodyStyle>
      <a:lvl1pPr marL="215900" indent="-215900" algn="l" rtl="0" eaLnBrk="0" fontAlgn="base" hangingPunct="0">
        <a:lnSpc>
          <a:spcPct val="90000"/>
        </a:lnSpc>
        <a:spcBef>
          <a:spcPts val="600"/>
        </a:spcBef>
        <a:spcAft>
          <a:spcPct val="0"/>
        </a:spcAft>
        <a:buFont typeface="Arial" charset="0"/>
        <a:buChar char="•"/>
        <a:defRPr sz="2400">
          <a:solidFill>
            <a:schemeClr val="tx1"/>
          </a:solidFill>
          <a:latin typeface="+mn-lt"/>
          <a:ea typeface="+mn-ea"/>
          <a:cs typeface="+mn-cs"/>
        </a:defRPr>
      </a:lvl1pPr>
      <a:lvl2pPr marL="431800" indent="-215900" algn="l" rtl="0" eaLnBrk="0" fontAlgn="base" hangingPunct="0">
        <a:lnSpc>
          <a:spcPct val="90000"/>
        </a:lnSpc>
        <a:spcBef>
          <a:spcPts val="600"/>
        </a:spcBef>
        <a:spcAft>
          <a:spcPct val="0"/>
        </a:spcAft>
        <a:buFont typeface="Calibri" pitchFamily="34" charset="0"/>
        <a:buChar char="•"/>
        <a:defRPr sz="2000">
          <a:solidFill>
            <a:schemeClr val="tx1"/>
          </a:solidFill>
          <a:latin typeface="+mn-lt"/>
        </a:defRPr>
      </a:lvl2pPr>
      <a:lvl3pPr marL="647700" indent="-215900" algn="l" rtl="0" eaLnBrk="0" fontAlgn="base" hangingPunct="0">
        <a:lnSpc>
          <a:spcPct val="90000"/>
        </a:lnSpc>
        <a:spcBef>
          <a:spcPts val="600"/>
        </a:spcBef>
        <a:spcAft>
          <a:spcPct val="0"/>
        </a:spcAft>
        <a:buFont typeface="Calibri" pitchFamily="34" charset="0"/>
        <a:buChar char="–"/>
        <a:defRPr sz="2000">
          <a:solidFill>
            <a:schemeClr val="tx1"/>
          </a:solidFill>
          <a:latin typeface="+mn-lt"/>
        </a:defRPr>
      </a:lvl3pPr>
      <a:lvl4pPr marL="863600" indent="-215900" algn="l" rtl="0" eaLnBrk="0" fontAlgn="base" hangingPunct="0">
        <a:lnSpc>
          <a:spcPct val="90000"/>
        </a:lnSpc>
        <a:spcBef>
          <a:spcPts val="600"/>
        </a:spcBef>
        <a:spcAft>
          <a:spcPct val="0"/>
        </a:spcAft>
        <a:buFont typeface="Calibri" pitchFamily="34" charset="0"/>
        <a:buChar char="–"/>
        <a:defRPr sz="2000">
          <a:solidFill>
            <a:schemeClr val="tx1"/>
          </a:solidFill>
          <a:latin typeface="+mn-lt"/>
        </a:defRPr>
      </a:lvl4pPr>
      <a:lvl5pPr marL="1079500" indent="-215900" algn="l" rtl="0" eaLnBrk="0" fontAlgn="base" hangingPunct="0">
        <a:lnSpc>
          <a:spcPct val="90000"/>
        </a:lnSpc>
        <a:spcBef>
          <a:spcPts val="600"/>
        </a:spcBef>
        <a:spcAft>
          <a:spcPct val="0"/>
        </a:spcAft>
        <a:buFont typeface="Calibri" pitchFamily="34" charset="0"/>
        <a:buChar char="•"/>
        <a:defRPr>
          <a:solidFill>
            <a:schemeClr val="tx1"/>
          </a:solidFill>
          <a:latin typeface="+mn-lt"/>
        </a:defRPr>
      </a:lvl5pPr>
      <a:lvl6pPr marL="1536700" indent="-215900" algn="l" rtl="0" fontAlgn="base">
        <a:lnSpc>
          <a:spcPct val="90000"/>
        </a:lnSpc>
        <a:spcBef>
          <a:spcPts val="600"/>
        </a:spcBef>
        <a:spcAft>
          <a:spcPct val="0"/>
        </a:spcAft>
        <a:buFont typeface="Calibri" pitchFamily="34" charset="0"/>
        <a:buChar char="•"/>
        <a:defRPr>
          <a:solidFill>
            <a:schemeClr val="tx1"/>
          </a:solidFill>
          <a:latin typeface="+mn-lt"/>
        </a:defRPr>
      </a:lvl6pPr>
      <a:lvl7pPr marL="1993900" indent="-215900" algn="l" rtl="0" fontAlgn="base">
        <a:lnSpc>
          <a:spcPct val="90000"/>
        </a:lnSpc>
        <a:spcBef>
          <a:spcPts val="600"/>
        </a:spcBef>
        <a:spcAft>
          <a:spcPct val="0"/>
        </a:spcAft>
        <a:buFont typeface="Calibri" pitchFamily="34" charset="0"/>
        <a:buChar char="•"/>
        <a:defRPr>
          <a:solidFill>
            <a:schemeClr val="tx1"/>
          </a:solidFill>
          <a:latin typeface="+mn-lt"/>
        </a:defRPr>
      </a:lvl7pPr>
      <a:lvl8pPr marL="2451100" indent="-215900" algn="l" rtl="0" fontAlgn="base">
        <a:lnSpc>
          <a:spcPct val="90000"/>
        </a:lnSpc>
        <a:spcBef>
          <a:spcPts val="600"/>
        </a:spcBef>
        <a:spcAft>
          <a:spcPct val="0"/>
        </a:spcAft>
        <a:buFont typeface="Calibri" pitchFamily="34" charset="0"/>
        <a:buChar char="•"/>
        <a:defRPr>
          <a:solidFill>
            <a:schemeClr val="tx1"/>
          </a:solidFill>
          <a:latin typeface="+mn-lt"/>
        </a:defRPr>
      </a:lvl8pPr>
      <a:lvl9pPr marL="2908300" indent="-215900" algn="l" rtl="0" fontAlgn="base">
        <a:lnSpc>
          <a:spcPct val="90000"/>
        </a:lnSpc>
        <a:spcBef>
          <a:spcPts val="600"/>
        </a:spcBef>
        <a:spcAft>
          <a:spcPct val="0"/>
        </a:spcAft>
        <a:buFont typeface="Calibri" pitchFamily="34"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5842" name="Group 6"/>
          <p:cNvGrpSpPr>
            <a:grpSpLocks/>
          </p:cNvGrpSpPr>
          <p:nvPr/>
        </p:nvGrpSpPr>
        <p:grpSpPr bwMode="auto">
          <a:xfrm>
            <a:off x="-9525" y="6051550"/>
            <a:ext cx="9169400" cy="849313"/>
            <a:chOff x="-9525" y="6051550"/>
            <a:chExt cx="9169400" cy="849313"/>
          </a:xfrm>
        </p:grpSpPr>
        <p:sp>
          <p:nvSpPr>
            <p:cNvPr id="8" name="AutoShape 4"/>
            <p:cNvSpPr>
              <a:spLocks noChangeAspect="1" noChangeArrowheads="1" noTextEdit="1"/>
            </p:cNvSpPr>
            <p:nvPr userDrawn="1"/>
          </p:nvSpPr>
          <p:spPr bwMode="auto">
            <a:xfrm>
              <a:off x="-7938" y="60563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9" name="Rectangle 6"/>
            <p:cNvSpPr>
              <a:spLocks noChangeArrowheads="1"/>
            </p:cNvSpPr>
            <p:nvPr userDrawn="1"/>
          </p:nvSpPr>
          <p:spPr bwMode="auto">
            <a:xfrm>
              <a:off x="1588" y="6367463"/>
              <a:ext cx="9142412" cy="490537"/>
            </a:xfrm>
            <a:prstGeom prst="rect">
              <a:avLst/>
            </a:prstGeom>
            <a:solidFill>
              <a:schemeClr val="accent2"/>
            </a:solidFill>
            <a:ln>
              <a:noFill/>
            </a:ln>
            <a:extLst/>
          </p:spPr>
          <p:txBody>
            <a:bodyPr/>
            <a:lstStyle/>
            <a:p>
              <a:pPr>
                <a:defRPr/>
              </a:pPr>
              <a:endParaRPr lang="en-US" dirty="0">
                <a:latin typeface="Calibri" pitchFamily="34" charset="0"/>
                <a:cs typeface="+mn-cs"/>
              </a:endParaRPr>
            </a:p>
          </p:txBody>
        </p:sp>
        <p:sp>
          <p:nvSpPr>
            <p:cNvPr id="10" name="Rectangle 7"/>
            <p:cNvSpPr>
              <a:spLocks noChangeArrowheads="1"/>
            </p:cNvSpPr>
            <p:nvPr userDrawn="1"/>
          </p:nvSpPr>
          <p:spPr bwMode="auto">
            <a:xfrm>
              <a:off x="1588" y="6367463"/>
              <a:ext cx="9142412" cy="490537"/>
            </a:xfrm>
            <a:prstGeom prst="rect">
              <a:avLst/>
            </a:prstGeom>
            <a:noFill/>
            <a:ln>
              <a:noFill/>
            </a:ln>
            <a:extLst/>
          </p:spPr>
          <p:txBody>
            <a:bodyPr/>
            <a:lstStyle/>
            <a:p>
              <a:pPr>
                <a:defRPr/>
              </a:pPr>
              <a:endParaRPr lang="en-US" dirty="0">
                <a:latin typeface="Calibri" pitchFamily="34" charset="0"/>
                <a:cs typeface="+mn-cs"/>
              </a:endParaRPr>
            </a:p>
          </p:txBody>
        </p:sp>
        <p:sp>
          <p:nvSpPr>
            <p:cNvPr id="11" name="Freeform 8"/>
            <p:cNvSpPr>
              <a:spLocks noEditPoints="1"/>
            </p:cNvSpPr>
            <p:nvPr userDrawn="1"/>
          </p:nvSpPr>
          <p:spPr bwMode="auto">
            <a:xfrm>
              <a:off x="1588" y="6065838"/>
              <a:ext cx="9142412" cy="690562"/>
            </a:xfrm>
            <a:custGeom>
              <a:avLst/>
              <a:gdLst>
                <a:gd name="T0" fmla="*/ 2880 w 2880"/>
                <a:gd name="T1" fmla="*/ 14 h 217"/>
                <a:gd name="T2" fmla="*/ 2817 w 2880"/>
                <a:gd name="T3" fmla="*/ 14 h 217"/>
                <a:gd name="T4" fmla="*/ 2486 w 2880"/>
                <a:gd name="T5" fmla="*/ 95 h 217"/>
                <a:gd name="T6" fmla="*/ 2486 w 2880"/>
                <a:gd name="T7" fmla="*/ 95 h 217"/>
                <a:gd name="T8" fmla="*/ 2880 w 2880"/>
                <a:gd name="T9" fmla="*/ 95 h 217"/>
                <a:gd name="T10" fmla="*/ 2880 w 2880"/>
                <a:gd name="T11" fmla="*/ 217 h 217"/>
                <a:gd name="T12" fmla="*/ 2880 w 2880"/>
                <a:gd name="T13" fmla="*/ 217 h 217"/>
                <a:gd name="T14" fmla="*/ 2880 w 2880"/>
                <a:gd name="T15" fmla="*/ 14 h 217"/>
                <a:gd name="T16" fmla="*/ 2171 w 2880"/>
                <a:gd name="T17" fmla="*/ 0 h 217"/>
                <a:gd name="T18" fmla="*/ 0 w 2880"/>
                <a:gd name="T19" fmla="*/ 0 h 217"/>
                <a:gd name="T20" fmla="*/ 0 w 2880"/>
                <a:gd name="T21" fmla="*/ 95 h 217"/>
                <a:gd name="T22" fmla="*/ 2486 w 2880"/>
                <a:gd name="T23" fmla="*/ 95 h 217"/>
                <a:gd name="T24" fmla="*/ 2486 w 2880"/>
                <a:gd name="T25" fmla="*/ 95 h 217"/>
                <a:gd name="T26" fmla="*/ 2486 w 2880"/>
                <a:gd name="T27" fmla="*/ 95 h 217"/>
                <a:gd name="T28" fmla="*/ 2486 w 2880"/>
                <a:gd name="T29" fmla="*/ 95 h 217"/>
                <a:gd name="T30" fmla="*/ 2171 w 2880"/>
                <a:gd name="T31"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0" h="217">
                  <a:moveTo>
                    <a:pt x="2880" y="14"/>
                  </a:moveTo>
                  <a:cubicBezTo>
                    <a:pt x="2817" y="14"/>
                    <a:pt x="2817" y="14"/>
                    <a:pt x="2817" y="14"/>
                  </a:cubicBezTo>
                  <a:cubicBezTo>
                    <a:pt x="2616" y="14"/>
                    <a:pt x="2542" y="74"/>
                    <a:pt x="2486" y="95"/>
                  </a:cubicBezTo>
                  <a:cubicBezTo>
                    <a:pt x="2486" y="95"/>
                    <a:pt x="2486" y="95"/>
                    <a:pt x="2486" y="95"/>
                  </a:cubicBezTo>
                  <a:cubicBezTo>
                    <a:pt x="2880" y="95"/>
                    <a:pt x="2880" y="95"/>
                    <a:pt x="2880" y="95"/>
                  </a:cubicBezTo>
                  <a:cubicBezTo>
                    <a:pt x="2880" y="217"/>
                    <a:pt x="2880" y="217"/>
                    <a:pt x="2880" y="217"/>
                  </a:cubicBezTo>
                  <a:cubicBezTo>
                    <a:pt x="2880" y="217"/>
                    <a:pt x="2880" y="217"/>
                    <a:pt x="2880" y="217"/>
                  </a:cubicBezTo>
                  <a:cubicBezTo>
                    <a:pt x="2880" y="14"/>
                    <a:pt x="2880" y="14"/>
                    <a:pt x="2880" y="14"/>
                  </a:cubicBezTo>
                  <a:moveTo>
                    <a:pt x="2171" y="0"/>
                  </a:moveTo>
                  <a:cubicBezTo>
                    <a:pt x="0" y="0"/>
                    <a:pt x="0" y="0"/>
                    <a:pt x="0" y="0"/>
                  </a:cubicBezTo>
                  <a:cubicBezTo>
                    <a:pt x="0" y="95"/>
                    <a:pt x="0" y="95"/>
                    <a:pt x="0" y="95"/>
                  </a:cubicBezTo>
                  <a:cubicBezTo>
                    <a:pt x="2486" y="95"/>
                    <a:pt x="2486" y="95"/>
                    <a:pt x="2486" y="95"/>
                  </a:cubicBezTo>
                  <a:cubicBezTo>
                    <a:pt x="2486" y="95"/>
                    <a:pt x="2486" y="95"/>
                    <a:pt x="2486" y="95"/>
                  </a:cubicBezTo>
                  <a:cubicBezTo>
                    <a:pt x="2486" y="95"/>
                    <a:pt x="2486" y="95"/>
                    <a:pt x="2486" y="95"/>
                  </a:cubicBezTo>
                  <a:cubicBezTo>
                    <a:pt x="2486" y="95"/>
                    <a:pt x="2486" y="95"/>
                    <a:pt x="2486" y="95"/>
                  </a:cubicBezTo>
                  <a:cubicBezTo>
                    <a:pt x="2419" y="39"/>
                    <a:pt x="2306" y="0"/>
                    <a:pt x="2171" y="0"/>
                  </a:cubicBezTo>
                </a:path>
              </a:pathLst>
            </a:custGeom>
            <a:solidFill>
              <a:srgbClr val="BFBFBF"/>
            </a:solidFill>
            <a:ln>
              <a:noFill/>
            </a:ln>
            <a:extLst/>
          </p:spPr>
          <p:txBody>
            <a:bodyPr/>
            <a:lstStyle/>
            <a:p>
              <a:pPr fontAlgn="auto">
                <a:spcBef>
                  <a:spcPts val="0"/>
                </a:spcBef>
                <a:spcAft>
                  <a:spcPts val="0"/>
                </a:spcAft>
                <a:defRPr/>
              </a:pPr>
              <a:endParaRPr lang="en-AU" dirty="0">
                <a:latin typeface="+mn-lt"/>
                <a:cs typeface="+mn-cs"/>
              </a:endParaRPr>
            </a:p>
          </p:txBody>
        </p:sp>
        <p:sp>
          <p:nvSpPr>
            <p:cNvPr id="12" name="Freeform 9"/>
            <p:cNvSpPr>
              <a:spLocks noEditPoints="1"/>
            </p:cNvSpPr>
            <p:nvPr userDrawn="1"/>
          </p:nvSpPr>
          <p:spPr bwMode="auto">
            <a:xfrm>
              <a:off x="1588" y="6367463"/>
              <a:ext cx="9142412" cy="388937"/>
            </a:xfrm>
            <a:custGeom>
              <a:avLst/>
              <a:gdLst>
                <a:gd name="T0" fmla="*/ 2486 w 2880"/>
                <a:gd name="T1" fmla="*/ 0 h 122"/>
                <a:gd name="T2" fmla="*/ 0 w 2880"/>
                <a:gd name="T3" fmla="*/ 0 h 122"/>
                <a:gd name="T4" fmla="*/ 0 w 2880"/>
                <a:gd name="T5" fmla="*/ 13 h 122"/>
                <a:gd name="T6" fmla="*/ 2289 w 2880"/>
                <a:gd name="T7" fmla="*/ 13 h 122"/>
                <a:gd name="T8" fmla="*/ 2486 w 2880"/>
                <a:gd name="T9" fmla="*/ 0 h 122"/>
                <a:gd name="T10" fmla="*/ 2880 w 2880"/>
                <a:gd name="T11" fmla="*/ 0 h 122"/>
                <a:gd name="T12" fmla="*/ 2486 w 2880"/>
                <a:gd name="T13" fmla="*/ 0 h 122"/>
                <a:gd name="T14" fmla="*/ 2813 w 2880"/>
                <a:gd name="T15" fmla="*/ 122 h 122"/>
                <a:gd name="T16" fmla="*/ 2880 w 2880"/>
                <a:gd name="T17" fmla="*/ 122 h 122"/>
                <a:gd name="T18" fmla="*/ 2880 w 2880"/>
                <a:gd name="T19"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122">
                  <a:moveTo>
                    <a:pt x="2486" y="0"/>
                  </a:moveTo>
                  <a:cubicBezTo>
                    <a:pt x="0" y="0"/>
                    <a:pt x="0" y="0"/>
                    <a:pt x="0" y="0"/>
                  </a:cubicBezTo>
                  <a:cubicBezTo>
                    <a:pt x="0" y="13"/>
                    <a:pt x="0" y="13"/>
                    <a:pt x="0" y="13"/>
                  </a:cubicBezTo>
                  <a:cubicBezTo>
                    <a:pt x="2289" y="13"/>
                    <a:pt x="2289" y="13"/>
                    <a:pt x="2289" y="13"/>
                  </a:cubicBezTo>
                  <a:cubicBezTo>
                    <a:pt x="2418" y="13"/>
                    <a:pt x="2459" y="10"/>
                    <a:pt x="2486" y="0"/>
                  </a:cubicBezTo>
                  <a:moveTo>
                    <a:pt x="2880" y="0"/>
                  </a:moveTo>
                  <a:cubicBezTo>
                    <a:pt x="2486" y="0"/>
                    <a:pt x="2486" y="0"/>
                    <a:pt x="2486" y="0"/>
                  </a:cubicBezTo>
                  <a:cubicBezTo>
                    <a:pt x="2554" y="56"/>
                    <a:pt x="2645" y="122"/>
                    <a:pt x="2813" y="122"/>
                  </a:cubicBezTo>
                  <a:cubicBezTo>
                    <a:pt x="2854" y="122"/>
                    <a:pt x="2880" y="122"/>
                    <a:pt x="2880" y="122"/>
                  </a:cubicBezTo>
                  <a:cubicBezTo>
                    <a:pt x="2880" y="0"/>
                    <a:pt x="2880" y="0"/>
                    <a:pt x="2880" y="0"/>
                  </a:cubicBezTo>
                </a:path>
              </a:pathLst>
            </a:custGeom>
            <a:solidFill>
              <a:schemeClr val="accent2">
                <a:lumMod val="75000"/>
              </a:schemeClr>
            </a:solidFill>
            <a:ln>
              <a:noFill/>
            </a:ln>
            <a:extLst/>
          </p:spPr>
          <p:txBody>
            <a:bodyPr/>
            <a:lstStyle/>
            <a:p>
              <a:pPr fontAlgn="auto">
                <a:spcBef>
                  <a:spcPts val="0"/>
                </a:spcBef>
                <a:spcAft>
                  <a:spcPts val="0"/>
                </a:spcAft>
                <a:defRPr/>
              </a:pPr>
              <a:endParaRPr lang="en-AU" dirty="0">
                <a:latin typeface="+mn-lt"/>
                <a:cs typeface="+mn-cs"/>
              </a:endParaRPr>
            </a:p>
          </p:txBody>
        </p:sp>
        <p:sp>
          <p:nvSpPr>
            <p:cNvPr id="13" name="Freeform 10"/>
            <p:cNvSpPr>
              <a:spLocks/>
            </p:cNvSpPr>
            <p:nvPr userDrawn="1"/>
          </p:nvSpPr>
          <p:spPr bwMode="auto">
            <a:xfrm>
              <a:off x="1588" y="6110288"/>
              <a:ext cx="7891462" cy="298450"/>
            </a:xfrm>
            <a:custGeom>
              <a:avLst/>
              <a:gdLst>
                <a:gd name="T0" fmla="*/ 2486 w 2486"/>
                <a:gd name="T1" fmla="*/ 81 h 94"/>
                <a:gd name="T2" fmla="*/ 2171 w 2486"/>
                <a:gd name="T3" fmla="*/ 0 h 94"/>
                <a:gd name="T4" fmla="*/ 0 w 2486"/>
                <a:gd name="T5" fmla="*/ 0 h 94"/>
                <a:gd name="T6" fmla="*/ 0 w 2486"/>
                <a:gd name="T7" fmla="*/ 94 h 94"/>
                <a:gd name="T8" fmla="*/ 2289 w 2486"/>
                <a:gd name="T9" fmla="*/ 94 h 94"/>
                <a:gd name="T10" fmla="*/ 2486 w 2486"/>
                <a:gd name="T11" fmla="*/ 81 h 94"/>
              </a:gdLst>
              <a:ahLst/>
              <a:cxnLst>
                <a:cxn ang="0">
                  <a:pos x="T0" y="T1"/>
                </a:cxn>
                <a:cxn ang="0">
                  <a:pos x="T2" y="T3"/>
                </a:cxn>
                <a:cxn ang="0">
                  <a:pos x="T4" y="T5"/>
                </a:cxn>
                <a:cxn ang="0">
                  <a:pos x="T6" y="T7"/>
                </a:cxn>
                <a:cxn ang="0">
                  <a:pos x="T8" y="T9"/>
                </a:cxn>
                <a:cxn ang="0">
                  <a:pos x="T10" y="T11"/>
                </a:cxn>
              </a:cxnLst>
              <a:rect l="0" t="0" r="r" b="b"/>
              <a:pathLst>
                <a:path w="2486" h="94">
                  <a:moveTo>
                    <a:pt x="2486" y="81"/>
                  </a:moveTo>
                  <a:cubicBezTo>
                    <a:pt x="2410" y="38"/>
                    <a:pt x="2306" y="0"/>
                    <a:pt x="2171" y="0"/>
                  </a:cubicBezTo>
                  <a:cubicBezTo>
                    <a:pt x="0" y="0"/>
                    <a:pt x="0" y="0"/>
                    <a:pt x="0" y="0"/>
                  </a:cubicBezTo>
                  <a:cubicBezTo>
                    <a:pt x="0" y="94"/>
                    <a:pt x="0" y="94"/>
                    <a:pt x="0" y="94"/>
                  </a:cubicBezTo>
                  <a:cubicBezTo>
                    <a:pt x="2289" y="94"/>
                    <a:pt x="2289" y="94"/>
                    <a:pt x="2289" y="94"/>
                  </a:cubicBezTo>
                  <a:cubicBezTo>
                    <a:pt x="2418" y="94"/>
                    <a:pt x="2459" y="91"/>
                    <a:pt x="2486" y="81"/>
                  </a:cubicBezTo>
                </a:path>
              </a:pathLst>
            </a:custGeom>
            <a:solidFill>
              <a:schemeClr val="accent1"/>
            </a:solidFill>
            <a:ln>
              <a:noFill/>
            </a:ln>
            <a:extLst/>
          </p:spPr>
          <p:txBody>
            <a:bodyPr/>
            <a:lstStyle/>
            <a:p>
              <a:pPr fontAlgn="auto">
                <a:spcBef>
                  <a:spcPts val="0"/>
                </a:spcBef>
                <a:spcAft>
                  <a:spcPts val="0"/>
                </a:spcAft>
                <a:defRPr/>
              </a:pPr>
              <a:endParaRPr lang="en-AU" dirty="0">
                <a:latin typeface="+mn-lt"/>
                <a:cs typeface="+mn-cs"/>
              </a:endParaRPr>
            </a:p>
          </p:txBody>
        </p:sp>
        <p:sp>
          <p:nvSpPr>
            <p:cNvPr id="14" name="Freeform 11"/>
            <p:cNvSpPr>
              <a:spLocks/>
            </p:cNvSpPr>
            <p:nvPr userDrawn="1"/>
          </p:nvSpPr>
          <p:spPr bwMode="auto">
            <a:xfrm>
              <a:off x="7893050" y="6110288"/>
              <a:ext cx="1250950" cy="601662"/>
            </a:xfrm>
            <a:custGeom>
              <a:avLst/>
              <a:gdLst>
                <a:gd name="T0" fmla="*/ 331 w 394"/>
                <a:gd name="T1" fmla="*/ 0 h 189"/>
                <a:gd name="T2" fmla="*/ 0 w 394"/>
                <a:gd name="T3" fmla="*/ 81 h 189"/>
                <a:gd name="T4" fmla="*/ 327 w 394"/>
                <a:gd name="T5" fmla="*/ 189 h 189"/>
                <a:gd name="T6" fmla="*/ 394 w 394"/>
                <a:gd name="T7" fmla="*/ 189 h 189"/>
                <a:gd name="T8" fmla="*/ 394 w 394"/>
                <a:gd name="T9" fmla="*/ 0 h 189"/>
                <a:gd name="T10" fmla="*/ 331 w 394"/>
                <a:gd name="T11" fmla="*/ 0 h 189"/>
              </a:gdLst>
              <a:ahLst/>
              <a:cxnLst>
                <a:cxn ang="0">
                  <a:pos x="T0" y="T1"/>
                </a:cxn>
                <a:cxn ang="0">
                  <a:pos x="T2" y="T3"/>
                </a:cxn>
                <a:cxn ang="0">
                  <a:pos x="T4" y="T5"/>
                </a:cxn>
                <a:cxn ang="0">
                  <a:pos x="T6" y="T7"/>
                </a:cxn>
                <a:cxn ang="0">
                  <a:pos x="T8" y="T9"/>
                </a:cxn>
                <a:cxn ang="0">
                  <a:pos x="T10" y="T11"/>
                </a:cxn>
              </a:cxnLst>
              <a:rect l="0" t="0" r="r" b="b"/>
              <a:pathLst>
                <a:path w="394" h="189">
                  <a:moveTo>
                    <a:pt x="331" y="0"/>
                  </a:moveTo>
                  <a:cubicBezTo>
                    <a:pt x="130" y="0"/>
                    <a:pt x="56" y="60"/>
                    <a:pt x="0" y="81"/>
                  </a:cubicBezTo>
                  <a:cubicBezTo>
                    <a:pt x="89" y="131"/>
                    <a:pt x="159" y="189"/>
                    <a:pt x="327" y="189"/>
                  </a:cubicBezTo>
                  <a:cubicBezTo>
                    <a:pt x="368" y="189"/>
                    <a:pt x="394" y="189"/>
                    <a:pt x="394" y="189"/>
                  </a:cubicBezTo>
                  <a:cubicBezTo>
                    <a:pt x="394" y="0"/>
                    <a:pt x="394" y="0"/>
                    <a:pt x="394" y="0"/>
                  </a:cubicBezTo>
                  <a:lnTo>
                    <a:pt x="331" y="0"/>
                  </a:lnTo>
                  <a:close/>
                </a:path>
              </a:pathLst>
            </a:custGeom>
            <a:solidFill>
              <a:srgbClr val="F7F7F7"/>
            </a:solidFill>
            <a:ln>
              <a:noFill/>
            </a:ln>
            <a:extLst/>
          </p:spPr>
          <p:txBody>
            <a:bodyPr/>
            <a:lstStyle/>
            <a:p>
              <a:pPr fontAlgn="auto">
                <a:spcBef>
                  <a:spcPts val="0"/>
                </a:spcBef>
                <a:spcAft>
                  <a:spcPts val="0"/>
                </a:spcAft>
                <a:defRPr/>
              </a:pPr>
              <a:endParaRPr lang="en-AU" dirty="0">
                <a:latin typeface="+mn-lt"/>
                <a:cs typeface="+mn-cs"/>
              </a:endParaRPr>
            </a:p>
          </p:txBody>
        </p:sp>
        <p:sp>
          <p:nvSpPr>
            <p:cNvPr id="15" name="AutoShape 81"/>
            <p:cNvSpPr>
              <a:spLocks noChangeAspect="1" noChangeArrowheads="1" noTextEdit="1"/>
            </p:cNvSpPr>
            <p:nvPr/>
          </p:nvSpPr>
          <p:spPr bwMode="auto">
            <a:xfrm>
              <a:off x="-9525" y="60515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16" name="Rectangle 84"/>
            <p:cNvSpPr>
              <a:spLocks noChangeArrowheads="1"/>
            </p:cNvSpPr>
            <p:nvPr/>
          </p:nvSpPr>
          <p:spPr bwMode="auto">
            <a:xfrm>
              <a:off x="-9525" y="6356350"/>
              <a:ext cx="9167813" cy="544513"/>
            </a:xfrm>
            <a:prstGeom prst="rect">
              <a:avLst/>
            </a:prstGeom>
            <a:noFill/>
            <a:ln w="9525">
              <a:noFill/>
              <a:miter lim="800000"/>
              <a:headEnd/>
              <a:tailEnd/>
            </a:ln>
          </p:spPr>
          <p:txBody>
            <a:bodyPr/>
            <a:lstStyle/>
            <a:p>
              <a:pPr>
                <a:defRPr/>
              </a:pPr>
              <a:endParaRPr lang="en-US" dirty="0">
                <a:latin typeface="Calibri" pitchFamily="34" charset="0"/>
                <a:cs typeface="+mn-cs"/>
              </a:endParaRPr>
            </a:p>
          </p:txBody>
        </p:sp>
        <p:pic>
          <p:nvPicPr>
            <p:cNvPr id="35860" name="Picture 78"/>
            <p:cNvPicPr>
              <a:picLocks noChangeAspect="1" noChangeArrowheads="1"/>
            </p:cNvPicPr>
            <p:nvPr/>
          </p:nvPicPr>
          <p:blipFill>
            <a:blip r:embed="rId13"/>
            <a:srcRect/>
            <a:stretch>
              <a:fillRect/>
            </a:stretch>
          </p:blipFill>
          <p:spPr bwMode="auto">
            <a:xfrm>
              <a:off x="8459788" y="6191250"/>
              <a:ext cx="454025" cy="454025"/>
            </a:xfrm>
            <a:prstGeom prst="rect">
              <a:avLst/>
            </a:prstGeom>
            <a:noFill/>
            <a:ln w="9525">
              <a:noFill/>
              <a:miter lim="800000"/>
              <a:headEnd/>
              <a:tailEnd/>
            </a:ln>
          </p:spPr>
        </p:pic>
      </p:grpSp>
      <p:sp>
        <p:nvSpPr>
          <p:cNvPr id="35843" name="Title Placeholder 1"/>
          <p:cNvSpPr>
            <a:spLocks noGrp="1"/>
          </p:cNvSpPr>
          <p:nvPr>
            <p:ph type="title"/>
          </p:nvPr>
        </p:nvSpPr>
        <p:spPr bwMode="auto">
          <a:xfrm>
            <a:off x="358775" y="274638"/>
            <a:ext cx="8461375" cy="8524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title style</a:t>
            </a:r>
          </a:p>
        </p:txBody>
      </p:sp>
      <p:sp>
        <p:nvSpPr>
          <p:cNvPr id="35844" name="Text Placeholder 2"/>
          <p:cNvSpPr>
            <a:spLocks noGrp="1"/>
          </p:cNvSpPr>
          <p:nvPr>
            <p:ph type="body" idx="1"/>
          </p:nvPr>
        </p:nvSpPr>
        <p:spPr bwMode="auto">
          <a:xfrm>
            <a:off x="358775" y="1268413"/>
            <a:ext cx="8461375" cy="45735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5" name="Footer Placeholder 4"/>
          <p:cNvSpPr>
            <a:spLocks noGrp="1"/>
          </p:cNvSpPr>
          <p:nvPr>
            <p:ph type="ftr" sz="quarter" idx="3"/>
          </p:nvPr>
        </p:nvSpPr>
        <p:spPr>
          <a:xfrm>
            <a:off x="677863" y="6503988"/>
            <a:ext cx="6083300" cy="123825"/>
          </a:xfrm>
          <a:prstGeom prst="rect">
            <a:avLst/>
          </a:prstGeom>
        </p:spPr>
        <p:txBody>
          <a:bodyPr vert="horz" wrap="square" lIns="0" tIns="0" rIns="0" bIns="0" numCol="1" anchor="ctr" anchorCtr="0" compatLnSpc="1">
            <a:prstTxWarp prst="textNoShape">
              <a:avLst/>
            </a:prstTxWarp>
          </a:bodyPr>
          <a:lstStyle>
            <a:lvl1pPr>
              <a:defRPr sz="900" dirty="0">
                <a:solidFill>
                  <a:srgbClr val="FFFFFF"/>
                </a:solidFill>
                <a:latin typeface="+mn-lt"/>
                <a:cs typeface="+mn-cs"/>
              </a:defRPr>
            </a:lvl1pPr>
          </a:lstStyle>
          <a:p>
            <a:pPr>
              <a:defRPr/>
            </a:pPr>
            <a:r>
              <a:rPr lang="en-AU"/>
              <a:t>Presentation title  |  Presenter name</a:t>
            </a:r>
          </a:p>
        </p:txBody>
      </p:sp>
      <p:sp>
        <p:nvSpPr>
          <p:cNvPr id="18" name="Slide Number Placeholder 17"/>
          <p:cNvSpPr>
            <a:spLocks noGrp="1"/>
          </p:cNvSpPr>
          <p:nvPr>
            <p:ph type="sldNum" sz="quarter" idx="4"/>
          </p:nvPr>
        </p:nvSpPr>
        <p:spPr>
          <a:xfrm>
            <a:off x="330200" y="6503988"/>
            <a:ext cx="288925" cy="127000"/>
          </a:xfrm>
          <a:prstGeom prst="rect">
            <a:avLst/>
          </a:prstGeom>
        </p:spPr>
        <p:txBody>
          <a:bodyPr vert="horz" lIns="0" tIns="0" rIns="0" bIns="0" rtlCol="0" anchor="ctr"/>
          <a:lstStyle>
            <a:lvl1pPr algn="r" fontAlgn="auto">
              <a:spcBef>
                <a:spcPts val="0"/>
              </a:spcBef>
              <a:spcAft>
                <a:spcPts val="0"/>
              </a:spcAft>
              <a:defRPr sz="900">
                <a:solidFill>
                  <a:schemeClr val="bg1"/>
                </a:solidFill>
                <a:latin typeface="+mn-lt"/>
                <a:cs typeface="+mn-cs"/>
              </a:defRPr>
            </a:lvl1pPr>
          </a:lstStyle>
          <a:p>
            <a:pPr>
              <a:defRPr/>
            </a:pPr>
            <a:fld id="{47C07AEC-3C8D-4768-9009-18215ED6808B}" type="slidenum">
              <a:rPr lang="en-AU"/>
              <a:pPr>
                <a:defRPr/>
              </a:pPr>
              <a:t>‹#›</a:t>
            </a:fld>
            <a:r>
              <a:rPr lang="en-AU" dirty="0"/>
              <a:t>  |</a:t>
            </a:r>
          </a:p>
        </p:txBody>
      </p:sp>
      <p:sp>
        <p:nvSpPr>
          <p:cNvPr id="36" name="AutoShape 4"/>
          <p:cNvSpPr>
            <a:spLocks noChangeAspect="1" noChangeArrowheads="1" noTextEdit="1"/>
          </p:cNvSpPr>
          <p:nvPr/>
        </p:nvSpPr>
        <p:spPr bwMode="auto">
          <a:xfrm>
            <a:off x="3175" y="3325813"/>
            <a:ext cx="9161463" cy="801687"/>
          </a:xfrm>
          <a:prstGeom prst="rect">
            <a:avLst/>
          </a:prstGeom>
          <a:noFill/>
          <a:ln>
            <a:noFill/>
          </a:ln>
          <a:extLst/>
        </p:spPr>
        <p:txBody>
          <a:bodyPr/>
          <a:lstStyle/>
          <a:p>
            <a:pPr fontAlgn="auto">
              <a:spcBef>
                <a:spcPts val="0"/>
              </a:spcBef>
              <a:spcAft>
                <a:spcPts val="0"/>
              </a:spcAft>
              <a:defRPr/>
            </a:pPr>
            <a:endParaRPr lang="en-AU" dirty="0">
              <a:latin typeface="+mn-lt"/>
              <a:cs typeface="+mn-cs"/>
            </a:endParaRPr>
          </a:p>
        </p:txBody>
      </p:sp>
      <p:sp>
        <p:nvSpPr>
          <p:cNvPr id="38" name="Rectangle 7"/>
          <p:cNvSpPr>
            <a:spLocks noChangeArrowheads="1"/>
          </p:cNvSpPr>
          <p:nvPr/>
        </p:nvSpPr>
        <p:spPr bwMode="auto">
          <a:xfrm>
            <a:off x="12700" y="3636963"/>
            <a:ext cx="9142413" cy="490537"/>
          </a:xfrm>
          <a:prstGeom prst="rect">
            <a:avLst/>
          </a:prstGeom>
          <a:noFill/>
          <a:ln>
            <a:noFill/>
          </a:ln>
          <a:extLst/>
        </p:spPr>
        <p:txBody>
          <a:bodyPr/>
          <a:lstStyle/>
          <a:p>
            <a:pPr>
              <a:defRPr/>
            </a:pPr>
            <a:endParaRPr lang="en-US" dirty="0">
              <a:latin typeface="Calibri" pitchFamily="34" charset="0"/>
              <a:cs typeface="+mn-cs"/>
            </a:endParaRPr>
          </a:p>
        </p:txBody>
      </p:sp>
      <p:sp>
        <p:nvSpPr>
          <p:cNvPr id="43" name="AutoShape 81"/>
          <p:cNvSpPr>
            <a:spLocks noChangeAspect="1" noChangeArrowheads="1" noTextEdit="1"/>
          </p:cNvSpPr>
          <p:nvPr/>
        </p:nvSpPr>
        <p:spPr bwMode="auto">
          <a:xfrm>
            <a:off x="1588" y="3321050"/>
            <a:ext cx="9169400" cy="849313"/>
          </a:xfrm>
          <a:prstGeom prst="rect">
            <a:avLst/>
          </a:prstGeom>
          <a:noFill/>
          <a:ln w="9525">
            <a:noFill/>
            <a:miter lim="800000"/>
            <a:headEnd/>
            <a:tailEnd/>
          </a:ln>
        </p:spPr>
        <p:txBody>
          <a:bodyPr/>
          <a:lstStyle/>
          <a:p>
            <a:pPr fontAlgn="auto">
              <a:spcBef>
                <a:spcPts val="0"/>
              </a:spcBef>
              <a:spcAft>
                <a:spcPts val="0"/>
              </a:spcAft>
              <a:defRPr/>
            </a:pPr>
            <a:endParaRPr lang="en-US" dirty="0">
              <a:latin typeface="+mn-lt"/>
              <a:cs typeface="+mn-cs"/>
            </a:endParaRPr>
          </a:p>
        </p:txBody>
      </p:sp>
      <p:sp>
        <p:nvSpPr>
          <p:cNvPr id="44" name="Rectangle 84"/>
          <p:cNvSpPr>
            <a:spLocks noChangeArrowheads="1"/>
          </p:cNvSpPr>
          <p:nvPr/>
        </p:nvSpPr>
        <p:spPr bwMode="auto">
          <a:xfrm>
            <a:off x="1588" y="3625850"/>
            <a:ext cx="9167812" cy="544513"/>
          </a:xfrm>
          <a:prstGeom prst="rect">
            <a:avLst/>
          </a:prstGeom>
          <a:noFill/>
          <a:ln w="9525">
            <a:noFill/>
            <a:miter lim="800000"/>
            <a:headEnd/>
            <a:tailEnd/>
          </a:ln>
        </p:spPr>
        <p:txBody>
          <a:bodyPr/>
          <a:lstStyle/>
          <a:p>
            <a:pPr>
              <a:defRPr/>
            </a:pPr>
            <a:endParaRPr lang="en-US" dirty="0">
              <a:latin typeface="Calibri" pitchFamily="34" charset="0"/>
              <a:cs typeface="+mn-cs"/>
            </a:endParaRPr>
          </a:p>
        </p:txBody>
      </p:sp>
    </p:spTree>
  </p:cSld>
  <p:clrMap bg1="lt1" tx1="dk1" bg2="lt2" tx2="dk2" accent1="accent1" accent2="accent2" accent3="accent3" accent4="accent4" accent5="accent5" accent6="accent6" hlink="hlink" folHlink="folHlink"/>
  <p:sldLayoutIdLst>
    <p:sldLayoutId id="2147483709" r:id="rId1"/>
    <p:sldLayoutId id="2147483704" r:id="rId2"/>
    <p:sldLayoutId id="2147483703" r:id="rId3"/>
    <p:sldLayoutId id="2147483702" r:id="rId4"/>
    <p:sldLayoutId id="2147483701" r:id="rId5"/>
    <p:sldLayoutId id="2147483700" r:id="rId6"/>
    <p:sldLayoutId id="2147483699" r:id="rId7"/>
    <p:sldLayoutId id="2147483698" r:id="rId8"/>
    <p:sldLayoutId id="2147483697" r:id="rId9"/>
    <p:sldLayoutId id="2147483696" r:id="rId10"/>
    <p:sldLayoutId id="2147483695" r:id="rId11"/>
  </p:sldLayoutIdLst>
  <p:timing>
    <p:tnLst>
      <p:par>
        <p:cTn id="1" dur="indefinite" restart="never" nodeType="tmRoot"/>
      </p:par>
    </p:tnLst>
  </p:timing>
  <p:hf hdr="0" dt="0"/>
  <p:txStyles>
    <p:titleStyle>
      <a:lvl1pPr algn="l" rtl="0" eaLnBrk="0" fontAlgn="base" hangingPunct="0">
        <a:spcBef>
          <a:spcPct val="0"/>
        </a:spcBef>
        <a:spcAft>
          <a:spcPct val="0"/>
        </a:spcAft>
        <a:defRPr sz="3600" b="1">
          <a:solidFill>
            <a:schemeClr val="accent2"/>
          </a:solidFill>
          <a:latin typeface="+mj-lt"/>
          <a:ea typeface="+mj-ea"/>
          <a:cs typeface="+mj-cs"/>
        </a:defRPr>
      </a:lvl1pPr>
      <a:lvl2pPr algn="l" rtl="0" eaLnBrk="0" fontAlgn="base" hangingPunct="0">
        <a:spcBef>
          <a:spcPct val="0"/>
        </a:spcBef>
        <a:spcAft>
          <a:spcPct val="0"/>
        </a:spcAft>
        <a:defRPr sz="3600" b="1">
          <a:solidFill>
            <a:schemeClr val="accent2"/>
          </a:solidFill>
          <a:latin typeface="Calibri" pitchFamily="34" charset="0"/>
        </a:defRPr>
      </a:lvl2pPr>
      <a:lvl3pPr algn="l" rtl="0" eaLnBrk="0" fontAlgn="base" hangingPunct="0">
        <a:spcBef>
          <a:spcPct val="0"/>
        </a:spcBef>
        <a:spcAft>
          <a:spcPct val="0"/>
        </a:spcAft>
        <a:defRPr sz="3600" b="1">
          <a:solidFill>
            <a:schemeClr val="accent2"/>
          </a:solidFill>
          <a:latin typeface="Calibri" pitchFamily="34" charset="0"/>
        </a:defRPr>
      </a:lvl3pPr>
      <a:lvl4pPr algn="l" rtl="0" eaLnBrk="0" fontAlgn="base" hangingPunct="0">
        <a:spcBef>
          <a:spcPct val="0"/>
        </a:spcBef>
        <a:spcAft>
          <a:spcPct val="0"/>
        </a:spcAft>
        <a:defRPr sz="3600" b="1">
          <a:solidFill>
            <a:schemeClr val="accent2"/>
          </a:solidFill>
          <a:latin typeface="Calibri" pitchFamily="34" charset="0"/>
        </a:defRPr>
      </a:lvl4pPr>
      <a:lvl5pPr algn="l" rtl="0" eaLnBrk="0" fontAlgn="base" hangingPunct="0">
        <a:spcBef>
          <a:spcPct val="0"/>
        </a:spcBef>
        <a:spcAft>
          <a:spcPct val="0"/>
        </a:spcAft>
        <a:defRPr sz="3600" b="1">
          <a:solidFill>
            <a:schemeClr val="accent2"/>
          </a:solidFill>
          <a:latin typeface="Calibri" pitchFamily="34" charset="0"/>
        </a:defRPr>
      </a:lvl5pPr>
      <a:lvl6pPr marL="457200" algn="l" rtl="0" fontAlgn="base">
        <a:spcBef>
          <a:spcPct val="0"/>
        </a:spcBef>
        <a:spcAft>
          <a:spcPct val="0"/>
        </a:spcAft>
        <a:defRPr sz="3600" b="1">
          <a:solidFill>
            <a:schemeClr val="accent2"/>
          </a:solidFill>
          <a:latin typeface="Calibri" pitchFamily="34" charset="0"/>
        </a:defRPr>
      </a:lvl6pPr>
      <a:lvl7pPr marL="914400" algn="l" rtl="0" fontAlgn="base">
        <a:spcBef>
          <a:spcPct val="0"/>
        </a:spcBef>
        <a:spcAft>
          <a:spcPct val="0"/>
        </a:spcAft>
        <a:defRPr sz="3600" b="1">
          <a:solidFill>
            <a:schemeClr val="accent2"/>
          </a:solidFill>
          <a:latin typeface="Calibri" pitchFamily="34" charset="0"/>
        </a:defRPr>
      </a:lvl7pPr>
      <a:lvl8pPr marL="1371600" algn="l" rtl="0" fontAlgn="base">
        <a:spcBef>
          <a:spcPct val="0"/>
        </a:spcBef>
        <a:spcAft>
          <a:spcPct val="0"/>
        </a:spcAft>
        <a:defRPr sz="3600" b="1">
          <a:solidFill>
            <a:schemeClr val="accent2"/>
          </a:solidFill>
          <a:latin typeface="Calibri" pitchFamily="34" charset="0"/>
        </a:defRPr>
      </a:lvl8pPr>
      <a:lvl9pPr marL="1828800" algn="l" rtl="0" fontAlgn="base">
        <a:spcBef>
          <a:spcPct val="0"/>
        </a:spcBef>
        <a:spcAft>
          <a:spcPct val="0"/>
        </a:spcAft>
        <a:defRPr sz="3600" b="1">
          <a:solidFill>
            <a:schemeClr val="accent2"/>
          </a:solidFill>
          <a:latin typeface="Calibri" pitchFamily="34" charset="0"/>
        </a:defRPr>
      </a:lvl9pPr>
    </p:titleStyle>
    <p:bodyStyle>
      <a:lvl1pPr marL="215900" indent="-215900" algn="l" rtl="0" eaLnBrk="0" fontAlgn="base" hangingPunct="0">
        <a:lnSpc>
          <a:spcPct val="90000"/>
        </a:lnSpc>
        <a:spcBef>
          <a:spcPts val="600"/>
        </a:spcBef>
        <a:spcAft>
          <a:spcPct val="0"/>
        </a:spcAft>
        <a:buFont typeface="Arial" charset="0"/>
        <a:buChar char="•"/>
        <a:defRPr sz="2400">
          <a:solidFill>
            <a:schemeClr val="tx1"/>
          </a:solidFill>
          <a:latin typeface="+mn-lt"/>
          <a:ea typeface="+mn-ea"/>
          <a:cs typeface="+mn-cs"/>
        </a:defRPr>
      </a:lvl1pPr>
      <a:lvl2pPr marL="431800" indent="-215900" algn="l" rtl="0" eaLnBrk="0" fontAlgn="base" hangingPunct="0">
        <a:lnSpc>
          <a:spcPct val="90000"/>
        </a:lnSpc>
        <a:spcBef>
          <a:spcPts val="600"/>
        </a:spcBef>
        <a:spcAft>
          <a:spcPct val="0"/>
        </a:spcAft>
        <a:buFont typeface="Calibri" pitchFamily="34" charset="0"/>
        <a:buChar char="•"/>
        <a:defRPr sz="2000">
          <a:solidFill>
            <a:schemeClr val="tx1"/>
          </a:solidFill>
          <a:latin typeface="+mn-lt"/>
        </a:defRPr>
      </a:lvl2pPr>
      <a:lvl3pPr marL="647700" indent="-215900" algn="l" rtl="0" eaLnBrk="0" fontAlgn="base" hangingPunct="0">
        <a:lnSpc>
          <a:spcPct val="90000"/>
        </a:lnSpc>
        <a:spcBef>
          <a:spcPts val="600"/>
        </a:spcBef>
        <a:spcAft>
          <a:spcPct val="0"/>
        </a:spcAft>
        <a:buFont typeface="Calibri" pitchFamily="34" charset="0"/>
        <a:buChar char="–"/>
        <a:defRPr sz="2000">
          <a:solidFill>
            <a:schemeClr val="tx1"/>
          </a:solidFill>
          <a:latin typeface="+mn-lt"/>
        </a:defRPr>
      </a:lvl3pPr>
      <a:lvl4pPr marL="863600" indent="-215900" algn="l" rtl="0" eaLnBrk="0" fontAlgn="base" hangingPunct="0">
        <a:lnSpc>
          <a:spcPct val="90000"/>
        </a:lnSpc>
        <a:spcBef>
          <a:spcPts val="600"/>
        </a:spcBef>
        <a:spcAft>
          <a:spcPct val="0"/>
        </a:spcAft>
        <a:buFont typeface="Calibri" pitchFamily="34" charset="0"/>
        <a:buChar char="–"/>
        <a:defRPr sz="2000">
          <a:solidFill>
            <a:schemeClr val="tx1"/>
          </a:solidFill>
          <a:latin typeface="+mn-lt"/>
        </a:defRPr>
      </a:lvl4pPr>
      <a:lvl5pPr marL="1079500" indent="-215900" algn="l" rtl="0" eaLnBrk="0" fontAlgn="base" hangingPunct="0">
        <a:lnSpc>
          <a:spcPct val="90000"/>
        </a:lnSpc>
        <a:spcBef>
          <a:spcPts val="600"/>
        </a:spcBef>
        <a:spcAft>
          <a:spcPct val="0"/>
        </a:spcAft>
        <a:buFont typeface="Calibri" pitchFamily="34" charset="0"/>
        <a:buChar char="•"/>
        <a:defRPr>
          <a:solidFill>
            <a:schemeClr val="accent2"/>
          </a:solidFill>
          <a:latin typeface="+mn-lt"/>
        </a:defRPr>
      </a:lvl5pPr>
      <a:lvl6pPr marL="1536700" indent="-215900" algn="l" rtl="0" fontAlgn="base">
        <a:lnSpc>
          <a:spcPct val="90000"/>
        </a:lnSpc>
        <a:spcBef>
          <a:spcPts val="600"/>
        </a:spcBef>
        <a:spcAft>
          <a:spcPct val="0"/>
        </a:spcAft>
        <a:buFont typeface="Calibri" pitchFamily="34" charset="0"/>
        <a:buChar char="•"/>
        <a:defRPr>
          <a:solidFill>
            <a:schemeClr val="accent2"/>
          </a:solidFill>
          <a:latin typeface="+mn-lt"/>
        </a:defRPr>
      </a:lvl6pPr>
      <a:lvl7pPr marL="1993900" indent="-215900" algn="l" rtl="0" fontAlgn="base">
        <a:lnSpc>
          <a:spcPct val="90000"/>
        </a:lnSpc>
        <a:spcBef>
          <a:spcPts val="600"/>
        </a:spcBef>
        <a:spcAft>
          <a:spcPct val="0"/>
        </a:spcAft>
        <a:buFont typeface="Calibri" pitchFamily="34" charset="0"/>
        <a:buChar char="•"/>
        <a:defRPr>
          <a:solidFill>
            <a:schemeClr val="accent2"/>
          </a:solidFill>
          <a:latin typeface="+mn-lt"/>
        </a:defRPr>
      </a:lvl7pPr>
      <a:lvl8pPr marL="2451100" indent="-215900" algn="l" rtl="0" fontAlgn="base">
        <a:lnSpc>
          <a:spcPct val="90000"/>
        </a:lnSpc>
        <a:spcBef>
          <a:spcPts val="600"/>
        </a:spcBef>
        <a:spcAft>
          <a:spcPct val="0"/>
        </a:spcAft>
        <a:buFont typeface="Calibri" pitchFamily="34" charset="0"/>
        <a:buChar char="•"/>
        <a:defRPr>
          <a:solidFill>
            <a:schemeClr val="accent2"/>
          </a:solidFill>
          <a:latin typeface="+mn-lt"/>
        </a:defRPr>
      </a:lvl8pPr>
      <a:lvl9pPr marL="2908300" indent="-215900" algn="l" rtl="0" fontAlgn="base">
        <a:lnSpc>
          <a:spcPct val="90000"/>
        </a:lnSpc>
        <a:spcBef>
          <a:spcPts val="600"/>
        </a:spcBef>
        <a:spcAft>
          <a:spcPct val="0"/>
        </a:spcAft>
        <a:buFont typeface="Calibri" pitchFamily="34" charset="0"/>
        <a:buChar char="•"/>
        <a:defRPr>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Footer Placeholder 2"/>
          <p:cNvSpPr txBox="1">
            <a:spLocks/>
          </p:cNvSpPr>
          <p:nvPr/>
        </p:nvSpPr>
        <p:spPr bwMode="auto">
          <a:xfrm>
            <a:off x="360363" y="4700588"/>
            <a:ext cx="8042275" cy="250825"/>
          </a:xfrm>
          <a:prstGeom prst="rect">
            <a:avLst/>
          </a:prstGeom>
          <a:noFill/>
          <a:ln w="9525">
            <a:noFill/>
            <a:miter lim="800000"/>
            <a:headEnd/>
            <a:tailEnd/>
          </a:ln>
        </p:spPr>
        <p:txBody>
          <a:bodyPr lIns="0" tIns="0" rIns="0" bIns="0"/>
          <a:lstStyle/>
          <a:p>
            <a:endParaRPr lang="en-US" sz="1600">
              <a:solidFill>
                <a:schemeClr val="bg1"/>
              </a:solidFill>
              <a:latin typeface="Calibri" pitchFamily="34" charset="0"/>
            </a:endParaRPr>
          </a:p>
        </p:txBody>
      </p:sp>
      <p:sp>
        <p:nvSpPr>
          <p:cNvPr id="50178" name="Footer Placeholder 2"/>
          <p:cNvSpPr txBox="1">
            <a:spLocks/>
          </p:cNvSpPr>
          <p:nvPr/>
        </p:nvSpPr>
        <p:spPr bwMode="auto">
          <a:xfrm>
            <a:off x="361950" y="4962525"/>
            <a:ext cx="8042275" cy="252413"/>
          </a:xfrm>
          <a:prstGeom prst="rect">
            <a:avLst/>
          </a:prstGeom>
          <a:noFill/>
          <a:ln w="9525">
            <a:noFill/>
            <a:miter lim="800000"/>
            <a:headEnd/>
            <a:tailEnd/>
          </a:ln>
        </p:spPr>
        <p:txBody>
          <a:bodyPr lIns="0" tIns="0" rIns="0" bIns="0"/>
          <a:lstStyle/>
          <a:p>
            <a:r>
              <a:rPr lang="en-AU" sz="1600">
                <a:solidFill>
                  <a:schemeClr val="bg1"/>
                </a:solidFill>
                <a:latin typeface="Calibri" pitchFamily="34" charset="0"/>
              </a:rPr>
              <a:t>COPS CGE Workshop,  Victoria University, Melbourne  11 August 2014</a:t>
            </a:r>
          </a:p>
        </p:txBody>
      </p:sp>
      <p:sp>
        <p:nvSpPr>
          <p:cNvPr id="14" name="Text Placeholder 13"/>
          <p:cNvSpPr>
            <a:spLocks/>
          </p:cNvSpPr>
          <p:nvPr/>
        </p:nvSpPr>
        <p:spPr bwMode="auto">
          <a:xfrm>
            <a:off x="360363" y="5626100"/>
            <a:ext cx="4751387" cy="144463"/>
          </a:xfrm>
          <a:prstGeom prst="rect">
            <a:avLst/>
          </a:prstGeom>
          <a:noFill/>
          <a:ln w="9525">
            <a:noFill/>
            <a:miter lim="800000"/>
            <a:headEnd/>
            <a:tailEnd/>
          </a:ln>
        </p:spPr>
        <p:txBody>
          <a:bodyPr lIns="0" tIns="0" rIns="0" bIns="0" anchor="ctr"/>
          <a:lstStyle/>
          <a:p>
            <a:pPr marL="216000" indent="-216000" fontAlgn="auto">
              <a:lnSpc>
                <a:spcPct val="90000"/>
              </a:lnSpc>
              <a:spcBef>
                <a:spcPts val="600"/>
              </a:spcBef>
              <a:spcAft>
                <a:spcPts val="0"/>
              </a:spcAft>
              <a:defRPr/>
            </a:pPr>
            <a:r>
              <a:rPr lang="en-AU" sz="1200" b="1" cap="all" dirty="0">
                <a:solidFill>
                  <a:schemeClr val="bg1"/>
                </a:solidFill>
                <a:latin typeface="+mn-lt"/>
                <a:cs typeface="+mn-cs"/>
              </a:rPr>
              <a:t>Integrated  Global  modelling and Analysis</a:t>
            </a:r>
            <a:endParaRPr lang="en-AU" sz="1200" b="1" cap="all" dirty="0">
              <a:solidFill>
                <a:schemeClr val="bg1"/>
              </a:solidFill>
              <a:latin typeface="+mn-lt"/>
              <a:cs typeface="+mn-cs"/>
            </a:endParaRPr>
          </a:p>
        </p:txBody>
      </p:sp>
      <p:sp>
        <p:nvSpPr>
          <p:cNvPr id="50180" name="Rectangle 16"/>
          <p:cNvSpPr>
            <a:spLocks noGrp="1"/>
          </p:cNvSpPr>
          <p:nvPr>
            <p:ph type="ctrTitle"/>
          </p:nvPr>
        </p:nvSpPr>
        <p:spPr>
          <a:xfrm>
            <a:off x="179388" y="1773238"/>
            <a:ext cx="8640762" cy="2428875"/>
          </a:xfrm>
        </p:spPr>
        <p:txBody>
          <a:bodyPr/>
          <a:lstStyle/>
          <a:p>
            <a:pPr algn="ctr"/>
            <a:r>
              <a:rPr lang="en-AU" sz="3200"/>
              <a:t/>
            </a:r>
            <a:br>
              <a:rPr lang="en-AU" sz="3200"/>
            </a:br>
            <a:r>
              <a:rPr lang="en-AU" sz="3200"/>
              <a:t/>
            </a:r>
            <a:br>
              <a:rPr lang="en-AU" sz="3200"/>
            </a:br>
            <a:r>
              <a:rPr lang="en-AU" sz="3200"/>
              <a:t/>
            </a:r>
            <a:br>
              <a:rPr lang="en-AU" sz="3200"/>
            </a:br>
            <a:r>
              <a:rPr lang="en-AU" sz="3200"/>
              <a:t/>
            </a:r>
            <a:br>
              <a:rPr lang="en-AU" sz="3200"/>
            </a:br>
            <a:r>
              <a:rPr lang="en-AU" sz="3200"/>
              <a:t/>
            </a:r>
            <a:br>
              <a:rPr lang="en-AU" sz="3200"/>
            </a:br>
            <a:r>
              <a:rPr lang="en-AU" sz="3200"/>
              <a:t/>
            </a:r>
            <a:br>
              <a:rPr lang="en-AU" sz="3200"/>
            </a:br>
            <a:r>
              <a:rPr lang="en-AU" sz="3200"/>
              <a:t> Assessing the benefits of meteorological information: </a:t>
            </a:r>
            <a:br>
              <a:rPr lang="en-AU" sz="3200"/>
            </a:br>
            <a:r>
              <a:rPr lang="en-AU" sz="3200"/>
              <a:t>Towards an economy-wide  framework </a:t>
            </a:r>
            <a:br>
              <a:rPr lang="en-AU" sz="3200"/>
            </a:br>
            <a:endParaRPr lang="en-US" sz="3200"/>
          </a:p>
        </p:txBody>
      </p:sp>
      <p:sp>
        <p:nvSpPr>
          <p:cNvPr id="50181" name="Rectangle 17"/>
          <p:cNvSpPr>
            <a:spLocks noGrp="1"/>
          </p:cNvSpPr>
          <p:nvPr>
            <p:ph type="subTitle" idx="1"/>
          </p:nvPr>
        </p:nvSpPr>
        <p:spPr/>
        <p:txBody>
          <a:bodyPr/>
          <a:lstStyle/>
          <a:p>
            <a:r>
              <a:rPr lang="en-AU" i="1"/>
              <a:t>Don Gunasekera</a:t>
            </a:r>
            <a:endParaRPr lang="en-AU"/>
          </a:p>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r>
              <a:rPr lang="en-AU" smtClean="0"/>
              <a:t>CGE-Meteorology model</a:t>
            </a:r>
          </a:p>
        </p:txBody>
      </p:sp>
      <p:sp>
        <p:nvSpPr>
          <p:cNvPr id="3" name="Content Placeholder 2"/>
          <p:cNvSpPr>
            <a:spLocks noGrp="1"/>
          </p:cNvSpPr>
          <p:nvPr>
            <p:ph idx="1"/>
          </p:nvPr>
        </p:nvSpPr>
        <p:spPr>
          <a:xfrm>
            <a:off x="358775" y="1052513"/>
            <a:ext cx="8605838" cy="4968875"/>
          </a:xfrm>
        </p:spPr>
        <p:txBody>
          <a:bodyPr/>
          <a:lstStyle/>
          <a:p>
            <a:pPr>
              <a:defRPr/>
            </a:pPr>
            <a:r>
              <a:rPr lang="en-AU" sz="2800" b="1" dirty="0" smtClean="0"/>
              <a:t>Measuring the value of outputs is more challenging</a:t>
            </a:r>
          </a:p>
          <a:p>
            <a:pPr lvl="1">
              <a:defRPr/>
            </a:pPr>
            <a:r>
              <a:rPr lang="en-AU" sz="2800" dirty="0" smtClean="0"/>
              <a:t>Met. services cater for almost every sector of the economy - public, defence, business and industry.</a:t>
            </a:r>
          </a:p>
          <a:p>
            <a:pPr marL="215900" lvl="1">
              <a:buFont typeface="Arial" charset="0"/>
              <a:buChar char="•"/>
              <a:defRPr/>
            </a:pPr>
            <a:r>
              <a:rPr lang="en-AU" sz="2800" b="1" dirty="0" smtClean="0"/>
              <a:t>Met. outputs: generally public goods and non-marketed. </a:t>
            </a:r>
          </a:p>
          <a:p>
            <a:pPr marL="431800" lvl="2">
              <a:buFont typeface="Arial" charset="0"/>
              <a:buChar char="•"/>
              <a:defRPr/>
            </a:pPr>
            <a:r>
              <a:rPr lang="en-AU" sz="2800" dirty="0" smtClean="0"/>
              <a:t>The  non-marketability of these services eliminates the possibility of using market prices to measure nominal output.</a:t>
            </a:r>
          </a:p>
          <a:p>
            <a:pPr marL="431800" lvl="2">
              <a:buFont typeface="Arial" charset="0"/>
              <a:buChar char="•"/>
              <a:defRPr/>
            </a:pPr>
            <a:r>
              <a:rPr lang="en-AU" sz="2800" dirty="0" smtClean="0"/>
              <a:t>Need to use output ‘proxies’ based on the ‘transactions’ approach to measuring the output of non-marketed public sector services such as ‘defence’ services. </a:t>
            </a:r>
          </a:p>
          <a:p>
            <a:pPr marL="431800" lvl="2">
              <a:buFont typeface="Arial" charset="0"/>
              <a:buChar char="•"/>
              <a:defRPr/>
            </a:pPr>
            <a:endParaRPr lang="en-AU" sz="1400" dirty="0" smtClean="0"/>
          </a:p>
          <a:p>
            <a:pPr>
              <a:defRPr/>
            </a:pPr>
            <a:endParaRPr lang="en-AU" dirty="0"/>
          </a:p>
        </p:txBody>
      </p:sp>
      <p:sp>
        <p:nvSpPr>
          <p:cNvPr id="65539"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8002DFB9-08DD-4388-922B-775B40DF4860}" type="slidenum">
              <a:rPr lang="en-AU" smtClean="0"/>
              <a:pPr>
                <a:defRPr/>
              </a:pPr>
              <a:t>10</a:t>
            </a:fld>
            <a:r>
              <a:rPr lang="en-AU" dirty="0" smtClean="0"/>
              <a:t>  |</a:t>
            </a:r>
            <a:endParaRPr lang="en-A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p:cNvSpPr>
            <a:spLocks noGrp="1"/>
          </p:cNvSpPr>
          <p:nvPr>
            <p:ph type="title"/>
          </p:nvPr>
        </p:nvSpPr>
        <p:spPr/>
        <p:txBody>
          <a:bodyPr/>
          <a:lstStyle/>
          <a:p>
            <a:r>
              <a:rPr lang="en-US" sz="3200" smtClean="0"/>
              <a:t>Measuring Met. outputs (Transactions approach)</a:t>
            </a:r>
            <a:endParaRPr lang="en-AU" sz="3200" smtClean="0"/>
          </a:p>
        </p:txBody>
      </p:sp>
      <p:sp>
        <p:nvSpPr>
          <p:cNvPr id="67586" name="Content Placeholder 2"/>
          <p:cNvSpPr>
            <a:spLocks noGrp="1"/>
          </p:cNvSpPr>
          <p:nvPr>
            <p:ph idx="1"/>
          </p:nvPr>
        </p:nvSpPr>
        <p:spPr>
          <a:xfrm>
            <a:off x="358775" y="1196975"/>
            <a:ext cx="8461375" cy="4645025"/>
          </a:xfrm>
        </p:spPr>
        <p:txBody>
          <a:bodyPr/>
          <a:lstStyle/>
          <a:p>
            <a:r>
              <a:rPr lang="en-AU" sz="2800" smtClean="0"/>
              <a:t>The transactions approach values outputs/services according to the size and value of the sectors that they affect.</a:t>
            </a:r>
          </a:p>
          <a:p>
            <a:r>
              <a:rPr lang="en-AU" sz="2800" smtClean="0"/>
              <a:t>Met. information (output) is:</a:t>
            </a:r>
          </a:p>
          <a:p>
            <a:pPr lvl="1"/>
            <a:r>
              <a:rPr lang="en-AU" sz="2800" smtClean="0"/>
              <a:t>needed in improving   public  safety,  reducing loss of life, aiding community resilience to natural hazards, improving the sustainability of environmental assets, enhancing national security etc </a:t>
            </a:r>
          </a:p>
          <a:p>
            <a:pPr lvl="1"/>
            <a:r>
              <a:rPr lang="en-AU" sz="2800" smtClean="0"/>
              <a:t>probably </a:t>
            </a:r>
            <a:r>
              <a:rPr lang="en-AU" sz="2800" b="1" i="1" smtClean="0"/>
              <a:t>proportional to the actual size of the user sectors</a:t>
            </a:r>
            <a:r>
              <a:rPr lang="en-AU" sz="2800" smtClean="0"/>
              <a:t>, i.e. the real output of those user sectors.</a:t>
            </a:r>
          </a:p>
          <a:p>
            <a:pPr>
              <a:buFont typeface="Arial" charset="0"/>
              <a:buNone/>
            </a:pPr>
            <a:endParaRPr lang="en-AU" smtClean="0"/>
          </a:p>
          <a:p>
            <a:endParaRPr lang="en-AU" smtClean="0"/>
          </a:p>
        </p:txBody>
      </p:sp>
      <p:sp>
        <p:nvSpPr>
          <p:cNvPr id="67587"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91EA6440-79C5-42AE-8690-F5A6540D4466}" type="slidenum">
              <a:rPr lang="en-AU" smtClean="0"/>
              <a:pPr>
                <a:defRPr/>
              </a:pPr>
              <a:t>11</a:t>
            </a:fld>
            <a:r>
              <a:rPr lang="en-AU" dirty="0" smtClean="0"/>
              <a:t>  |</a:t>
            </a:r>
            <a:endParaRPr lang="en-A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p:cNvSpPr>
            <a:spLocks noGrp="1"/>
          </p:cNvSpPr>
          <p:nvPr>
            <p:ph type="title"/>
          </p:nvPr>
        </p:nvSpPr>
        <p:spPr>
          <a:xfrm>
            <a:off x="179388" y="274638"/>
            <a:ext cx="8713787" cy="852487"/>
          </a:xfrm>
        </p:spPr>
        <p:txBody>
          <a:bodyPr/>
          <a:lstStyle/>
          <a:p>
            <a:r>
              <a:rPr lang="en-US" sz="3200" smtClean="0"/>
              <a:t>Measuring met. outputs (Transactions approach)</a:t>
            </a:r>
            <a:endParaRPr lang="en-AU" sz="3200" smtClean="0"/>
          </a:p>
        </p:txBody>
      </p:sp>
      <p:sp>
        <p:nvSpPr>
          <p:cNvPr id="69634" name="Content Placeholder 2"/>
          <p:cNvSpPr>
            <a:spLocks noGrp="1"/>
          </p:cNvSpPr>
          <p:nvPr>
            <p:ph idx="1"/>
          </p:nvPr>
        </p:nvSpPr>
        <p:spPr/>
        <p:txBody>
          <a:bodyPr/>
          <a:lstStyle/>
          <a:p>
            <a:r>
              <a:rPr lang="en-AU" sz="2800" smtClean="0"/>
              <a:t>Idea here is to estimate the output of met. services based more directly upon output proxies </a:t>
            </a:r>
          </a:p>
          <a:p>
            <a:r>
              <a:rPr lang="en-AU" sz="2800" smtClean="0"/>
              <a:t>That is, it attempts to account, albeit indirectly, for the expected demands on met. services</a:t>
            </a:r>
          </a:p>
          <a:p>
            <a:r>
              <a:rPr lang="en-AU" sz="2800" smtClean="0"/>
              <a:t>It does this by measuring changes in real output of those sectors that uses met. information</a:t>
            </a:r>
          </a:p>
          <a:p>
            <a:pPr>
              <a:buFont typeface="Arial" charset="0"/>
              <a:buNone/>
            </a:pPr>
            <a:endParaRPr lang="en-AU" smtClean="0"/>
          </a:p>
        </p:txBody>
      </p:sp>
      <p:sp>
        <p:nvSpPr>
          <p:cNvPr id="69635"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062992C0-2CF6-4BC8-949C-2C753F52F410}" type="slidenum">
              <a:rPr lang="en-AU" smtClean="0"/>
              <a:pPr>
                <a:defRPr/>
              </a:pPr>
              <a:t>12</a:t>
            </a:fld>
            <a:r>
              <a:rPr lang="en-AU" dirty="0" smtClean="0"/>
              <a:t>  |</a:t>
            </a:r>
            <a:endParaRPr lang="en-A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p:txBody>
          <a:bodyPr/>
          <a:lstStyle/>
          <a:p>
            <a:r>
              <a:rPr lang="en-AU" smtClean="0"/>
              <a:t>Met. services </a:t>
            </a:r>
            <a:r>
              <a:rPr lang="en-AU" smtClean="0">
                <a:sym typeface="Wingdings" pitchFamily="2" charset="2"/>
              </a:rPr>
              <a:t> risk reduction </a:t>
            </a:r>
            <a:endParaRPr lang="en-AU" smtClean="0"/>
          </a:p>
        </p:txBody>
      </p:sp>
      <p:sp>
        <p:nvSpPr>
          <p:cNvPr id="70658" name="Content Placeholder 2"/>
          <p:cNvSpPr>
            <a:spLocks noGrp="1"/>
          </p:cNvSpPr>
          <p:nvPr>
            <p:ph idx="1"/>
          </p:nvPr>
        </p:nvSpPr>
        <p:spPr/>
        <p:txBody>
          <a:bodyPr/>
          <a:lstStyle/>
          <a:p>
            <a:r>
              <a:rPr lang="en-AU" sz="3200" smtClean="0"/>
              <a:t>The greater the reduction in risk to a sector, through provision and use of improved met. information on timing and magnitude of events and trends, </a:t>
            </a:r>
          </a:p>
          <a:p>
            <a:pPr lvl="2"/>
            <a:r>
              <a:rPr lang="en-AU" sz="3200" smtClean="0"/>
              <a:t>the larger the beneficial impacts of these met. services and hence the size of their ‘output’ within the ‘transactions approach’ framework.   </a:t>
            </a:r>
          </a:p>
          <a:p>
            <a:endParaRPr lang="en-AU" smtClean="0"/>
          </a:p>
        </p:txBody>
      </p:sp>
      <p:sp>
        <p:nvSpPr>
          <p:cNvPr id="70659"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FB25025A-A2A0-423A-92D3-9D52B1745304}" type="slidenum">
              <a:rPr lang="en-AU" smtClean="0"/>
              <a:pPr>
                <a:defRPr/>
              </a:pPr>
              <a:t>13</a:t>
            </a:fld>
            <a:r>
              <a:rPr lang="en-AU" dirty="0" smtClean="0"/>
              <a:t>  |</a:t>
            </a:r>
            <a:endParaRPr lang="en-A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a:xfrm>
            <a:off x="358775" y="274638"/>
            <a:ext cx="8461375" cy="1209675"/>
          </a:xfrm>
        </p:spPr>
        <p:txBody>
          <a:bodyPr/>
          <a:lstStyle/>
          <a:p>
            <a:r>
              <a:rPr lang="en-AU" smtClean="0"/>
              <a:t>Impacts of use of met. information: response parameters  </a:t>
            </a:r>
          </a:p>
        </p:txBody>
      </p:sp>
      <p:sp>
        <p:nvSpPr>
          <p:cNvPr id="71682" name="Content Placeholder 2"/>
          <p:cNvSpPr>
            <a:spLocks noGrp="1"/>
          </p:cNvSpPr>
          <p:nvPr>
            <p:ph idx="1"/>
          </p:nvPr>
        </p:nvSpPr>
        <p:spPr>
          <a:xfrm>
            <a:off x="358775" y="1557338"/>
            <a:ext cx="8461375" cy="4284662"/>
          </a:xfrm>
        </p:spPr>
        <p:txBody>
          <a:bodyPr/>
          <a:lstStyle/>
          <a:p>
            <a:r>
              <a:rPr lang="en-AU" sz="3200" smtClean="0"/>
              <a:t>Econometric and biophysical analyses will allow us to quantify:</a:t>
            </a:r>
          </a:p>
          <a:p>
            <a:pPr lvl="1"/>
            <a:r>
              <a:rPr lang="en-AU" sz="2800" smtClean="0"/>
              <a:t> the way that weather/climate related impacts depend on the </a:t>
            </a:r>
            <a:r>
              <a:rPr lang="en-AU" sz="2800" i="1" smtClean="0"/>
              <a:t>probability of the occurrence </a:t>
            </a:r>
            <a:r>
              <a:rPr lang="en-AU" sz="2800" smtClean="0"/>
              <a:t>of these events.</a:t>
            </a:r>
          </a:p>
          <a:p>
            <a:r>
              <a:rPr lang="en-AU" sz="3200" smtClean="0"/>
              <a:t>Some of this information is already available  for certain sectors (e.g. agriculture) </a:t>
            </a:r>
          </a:p>
          <a:p>
            <a:endParaRPr lang="en-AU" smtClean="0"/>
          </a:p>
        </p:txBody>
      </p:sp>
      <p:sp>
        <p:nvSpPr>
          <p:cNvPr id="71683"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081D5C37-1569-4359-BDEF-391956E9099A}" type="slidenum">
              <a:rPr lang="en-AU" smtClean="0"/>
              <a:pPr>
                <a:defRPr/>
              </a:pPr>
              <a:t>14</a:t>
            </a:fld>
            <a:r>
              <a:rPr lang="en-AU" dirty="0" smtClean="0"/>
              <a:t>  |</a:t>
            </a:r>
            <a:endParaRPr lang="en-A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a:xfrm>
            <a:off x="250825" y="274638"/>
            <a:ext cx="8569325" cy="852487"/>
          </a:xfrm>
        </p:spPr>
        <p:txBody>
          <a:bodyPr/>
          <a:lstStyle/>
          <a:p>
            <a:r>
              <a:rPr lang="en-AU" smtClean="0"/>
              <a:t>Examples of possible applications </a:t>
            </a:r>
          </a:p>
        </p:txBody>
      </p:sp>
      <p:sp>
        <p:nvSpPr>
          <p:cNvPr id="3" name="Content Placeholder 2"/>
          <p:cNvSpPr>
            <a:spLocks noGrp="1"/>
          </p:cNvSpPr>
          <p:nvPr>
            <p:ph idx="1"/>
          </p:nvPr>
        </p:nvSpPr>
        <p:spPr>
          <a:xfrm>
            <a:off x="250825" y="1052513"/>
            <a:ext cx="8642350" cy="4789487"/>
          </a:xfrm>
        </p:spPr>
        <p:txBody>
          <a:bodyPr/>
          <a:lstStyle/>
          <a:p>
            <a:pPr marL="863600" indent="-381000">
              <a:buFont typeface="Arial" charset="0"/>
              <a:buNone/>
              <a:defRPr/>
            </a:pPr>
            <a:r>
              <a:rPr lang="en-AU" sz="3200" b="1" dirty="0" smtClean="0"/>
              <a:t>Potential economic effects of: </a:t>
            </a:r>
          </a:p>
          <a:p>
            <a:pPr>
              <a:defRPr/>
            </a:pPr>
            <a:r>
              <a:rPr lang="en-AU" sz="3200" dirty="0" smtClean="0"/>
              <a:t>improvements in frost forecasts on citrus growers </a:t>
            </a:r>
          </a:p>
          <a:p>
            <a:pPr>
              <a:defRPr/>
            </a:pPr>
            <a:r>
              <a:rPr lang="en-AU" sz="3200" dirty="0" smtClean="0"/>
              <a:t>improvements in heat stress forecasts on preparedness for hospital admissions of vulnerable groups </a:t>
            </a:r>
          </a:p>
          <a:p>
            <a:pPr>
              <a:defRPr/>
            </a:pPr>
            <a:r>
              <a:rPr lang="en-AU" sz="3200" dirty="0" smtClean="0"/>
              <a:t>additional capital injections in for enhanced computing facilities, radar networks and other met. infrastructure</a:t>
            </a:r>
          </a:p>
          <a:p>
            <a:pPr lvl="1">
              <a:defRPr/>
            </a:pPr>
            <a:r>
              <a:rPr lang="en-AU" sz="2800" dirty="0" smtClean="0"/>
              <a:t>This could have implications for natural disaster mitigation and fiscal burden on recovery effort</a:t>
            </a:r>
          </a:p>
          <a:p>
            <a:pPr>
              <a:defRPr/>
            </a:pPr>
            <a:endParaRPr lang="en-AU" dirty="0"/>
          </a:p>
        </p:txBody>
      </p:sp>
      <p:sp>
        <p:nvSpPr>
          <p:cNvPr id="72707"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A0AA4A4B-1F1D-4BE4-9D74-4DB1C52607F3}" type="slidenum">
              <a:rPr lang="en-AU" smtClean="0"/>
              <a:pPr>
                <a:defRPr/>
              </a:pPr>
              <a:t>15</a:t>
            </a:fld>
            <a:r>
              <a:rPr lang="en-AU" dirty="0" smtClean="0"/>
              <a:t>  |</a:t>
            </a:r>
            <a:endParaRPr lang="en-A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a:xfrm>
            <a:off x="179388" y="274638"/>
            <a:ext cx="8713787" cy="852487"/>
          </a:xfrm>
        </p:spPr>
        <p:txBody>
          <a:bodyPr/>
          <a:lstStyle/>
          <a:p>
            <a:r>
              <a:rPr lang="en-US" sz="3200" smtClean="0"/>
              <a:t>Next steps</a:t>
            </a:r>
            <a:endParaRPr lang="en-AU" sz="3200" smtClean="0"/>
          </a:p>
        </p:txBody>
      </p:sp>
      <p:sp>
        <p:nvSpPr>
          <p:cNvPr id="74754" name="Content Placeholder 2"/>
          <p:cNvSpPr>
            <a:spLocks noGrp="1"/>
          </p:cNvSpPr>
          <p:nvPr>
            <p:ph idx="1"/>
          </p:nvPr>
        </p:nvSpPr>
        <p:spPr/>
        <p:txBody>
          <a:bodyPr/>
          <a:lstStyle/>
          <a:p>
            <a:r>
              <a:rPr lang="en-AU" sz="3200" smtClean="0"/>
              <a:t>Need additional effort/resources to continue this work </a:t>
            </a:r>
          </a:p>
          <a:p>
            <a:r>
              <a:rPr lang="en-AU" sz="3200" smtClean="0"/>
              <a:t>Need further work on the methodology</a:t>
            </a:r>
          </a:p>
          <a:p>
            <a:r>
              <a:rPr lang="en-AU" sz="3200" smtClean="0"/>
              <a:t>In the meantime, try to learn more from the COPS work on measuring the outputs  of government  services</a:t>
            </a:r>
          </a:p>
          <a:p>
            <a:endParaRPr lang="en-AU" smtClean="0"/>
          </a:p>
        </p:txBody>
      </p:sp>
      <p:sp>
        <p:nvSpPr>
          <p:cNvPr id="74755"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04DE28C1-0336-4F02-91E5-86AFE457F2DF}" type="slidenum">
              <a:rPr lang="en-AU" smtClean="0"/>
              <a:pPr>
                <a:defRPr/>
              </a:pPr>
              <a:t>16</a:t>
            </a:fld>
            <a:r>
              <a:rPr lang="en-AU" dirty="0" smtClean="0"/>
              <a:t>  |</a:t>
            </a:r>
            <a:endParaRPr lang="en-A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r>
              <a:rPr lang="en-AU" smtClean="0"/>
              <a:t>Acknowledgements </a:t>
            </a:r>
          </a:p>
        </p:txBody>
      </p:sp>
      <p:sp>
        <p:nvSpPr>
          <p:cNvPr id="75778" name="Content Placeholder 2"/>
          <p:cNvSpPr>
            <a:spLocks noGrp="1"/>
          </p:cNvSpPr>
          <p:nvPr>
            <p:ph idx="1"/>
          </p:nvPr>
        </p:nvSpPr>
        <p:spPr/>
        <p:txBody>
          <a:bodyPr/>
          <a:lstStyle/>
          <a:p>
            <a:r>
              <a:rPr lang="en-AU" sz="2800" smtClean="0"/>
              <a:t>David Newth, Tome Keenan and John Finnigan </a:t>
            </a:r>
          </a:p>
          <a:p>
            <a:r>
              <a:rPr lang="en-AU" sz="2800" smtClean="0"/>
              <a:t>COPS General Papers G 126 and G 127 </a:t>
            </a:r>
          </a:p>
        </p:txBody>
      </p:sp>
      <p:sp>
        <p:nvSpPr>
          <p:cNvPr id="75779"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653C5FF9-AB7A-47A5-B4CD-6A387467803C}" type="slidenum">
              <a:rPr lang="en-AU" smtClean="0"/>
              <a:pPr>
                <a:defRPr/>
              </a:pPr>
              <a:t>17</a:t>
            </a:fld>
            <a:r>
              <a:rPr lang="en-AU" dirty="0" smtClean="0"/>
              <a:t>  |</a:t>
            </a:r>
            <a:endParaRPr lang="en-A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p:cNvSpPr>
            <a:spLocks/>
          </p:cNvSpPr>
          <p:nvPr/>
        </p:nvSpPr>
        <p:spPr bwMode="auto">
          <a:xfrm>
            <a:off x="360363" y="5626100"/>
            <a:ext cx="4751387" cy="144463"/>
          </a:xfrm>
          <a:prstGeom prst="rect">
            <a:avLst/>
          </a:prstGeom>
          <a:noFill/>
          <a:ln w="9525">
            <a:noFill/>
            <a:miter lim="800000"/>
            <a:headEnd/>
            <a:tailEnd/>
          </a:ln>
        </p:spPr>
        <p:txBody>
          <a:bodyPr lIns="0" tIns="0" rIns="0" bIns="0" anchor="ctr"/>
          <a:lstStyle/>
          <a:p>
            <a:pPr marL="216000" indent="-216000" fontAlgn="auto">
              <a:lnSpc>
                <a:spcPct val="90000"/>
              </a:lnSpc>
              <a:spcBef>
                <a:spcPts val="600"/>
              </a:spcBef>
              <a:spcAft>
                <a:spcPts val="0"/>
              </a:spcAft>
              <a:defRPr/>
            </a:pPr>
            <a:r>
              <a:rPr lang="en-AU" sz="1200" b="1" cap="all" dirty="0">
                <a:solidFill>
                  <a:schemeClr val="bg1"/>
                </a:solidFill>
                <a:latin typeface="+mn-lt"/>
                <a:cs typeface="+mn-cs"/>
              </a:rPr>
              <a:t>OCEANs and Atmosphere</a:t>
            </a:r>
            <a:endParaRPr lang="en-AU" sz="1200" b="1" cap="all" dirty="0">
              <a:solidFill>
                <a:schemeClr val="bg1"/>
              </a:solidFill>
              <a:latin typeface="+mn-lt"/>
              <a:cs typeface="+mn-cs"/>
            </a:endParaRPr>
          </a:p>
        </p:txBody>
      </p:sp>
      <p:sp>
        <p:nvSpPr>
          <p:cNvPr id="76802" name="Title 3"/>
          <p:cNvSpPr>
            <a:spLocks/>
          </p:cNvSpPr>
          <p:nvPr/>
        </p:nvSpPr>
        <p:spPr bwMode="auto">
          <a:xfrm>
            <a:off x="360363" y="2867025"/>
            <a:ext cx="7469187" cy="719138"/>
          </a:xfrm>
          <a:prstGeom prst="rect">
            <a:avLst/>
          </a:prstGeom>
          <a:noFill/>
          <a:ln w="9525">
            <a:noFill/>
            <a:miter lim="800000"/>
            <a:headEnd/>
            <a:tailEnd/>
          </a:ln>
        </p:spPr>
        <p:txBody>
          <a:bodyPr lIns="0" tIns="0" rIns="0" bIns="0"/>
          <a:lstStyle/>
          <a:p>
            <a:pPr>
              <a:lnSpc>
                <a:spcPct val="85000"/>
              </a:lnSpc>
            </a:pPr>
            <a:r>
              <a:rPr lang="en-US" sz="6700" b="1">
                <a:solidFill>
                  <a:schemeClr val="bg1"/>
                </a:solidFill>
                <a:latin typeface="Calibri" pitchFamily="34" charset="0"/>
              </a:rPr>
              <a:t>Thank you</a:t>
            </a:r>
          </a:p>
        </p:txBody>
      </p:sp>
      <p:sp>
        <p:nvSpPr>
          <p:cNvPr id="76803" name="Text Placeholder 1"/>
          <p:cNvSpPr>
            <a:spLocks/>
          </p:cNvSpPr>
          <p:nvPr/>
        </p:nvSpPr>
        <p:spPr bwMode="auto">
          <a:xfrm>
            <a:off x="360363" y="3713163"/>
            <a:ext cx="2771775" cy="1528762"/>
          </a:xfrm>
          <a:prstGeom prst="rect">
            <a:avLst/>
          </a:prstGeom>
          <a:noFill/>
          <a:ln w="9525">
            <a:noFill/>
            <a:miter lim="800000"/>
            <a:headEnd/>
            <a:tailEnd/>
          </a:ln>
        </p:spPr>
        <p:txBody>
          <a:bodyPr lIns="0" tIns="0" rIns="0" bIns="0"/>
          <a:lstStyle/>
          <a:p>
            <a:pPr defTabSz="457200">
              <a:lnSpc>
                <a:spcPct val="90000"/>
              </a:lnSpc>
              <a:buFont typeface="Arial" charset="0"/>
              <a:buNone/>
            </a:pPr>
            <a:r>
              <a:rPr lang="en-US" sz="1600" b="1">
                <a:solidFill>
                  <a:srgbClr val="FFFFFF"/>
                </a:solidFill>
                <a:latin typeface="Calibri" pitchFamily="34" charset="0"/>
              </a:rPr>
              <a:t>CSIRO Oceans and Atmosphere Flagship</a:t>
            </a:r>
          </a:p>
          <a:p>
            <a:pPr marL="0" lvl="1" defTabSz="457200">
              <a:lnSpc>
                <a:spcPct val="90000"/>
              </a:lnSpc>
              <a:spcAft>
                <a:spcPts val="600"/>
              </a:spcAft>
              <a:buFont typeface="Calibri" pitchFamily="34" charset="0"/>
              <a:buNone/>
            </a:pPr>
            <a:r>
              <a:rPr lang="en-US" sz="1600">
                <a:solidFill>
                  <a:srgbClr val="FFFFFF"/>
                </a:solidFill>
                <a:latin typeface="Calibri" pitchFamily="34" charset="0"/>
              </a:rPr>
              <a:t/>
            </a:r>
            <a:br>
              <a:rPr lang="en-US" sz="1600">
                <a:solidFill>
                  <a:srgbClr val="FFFFFF"/>
                </a:solidFill>
                <a:latin typeface="Calibri" pitchFamily="34" charset="0"/>
              </a:rPr>
            </a:br>
            <a:endParaRPr lang="en-US" sz="1600">
              <a:solidFill>
                <a:srgbClr val="FFFFFF"/>
              </a:solidFill>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r>
              <a:rPr lang="en-AU" smtClean="0"/>
              <a:t>Background</a:t>
            </a:r>
          </a:p>
        </p:txBody>
      </p:sp>
      <p:sp>
        <p:nvSpPr>
          <p:cNvPr id="52226" name="Content Placeholder 2"/>
          <p:cNvSpPr>
            <a:spLocks noGrp="1"/>
          </p:cNvSpPr>
          <p:nvPr>
            <p:ph idx="1"/>
          </p:nvPr>
        </p:nvSpPr>
        <p:spPr/>
        <p:txBody>
          <a:bodyPr/>
          <a:lstStyle/>
          <a:p>
            <a:r>
              <a:rPr lang="en-AU" sz="3200" b="1" smtClean="0"/>
              <a:t>Meteorological information:</a:t>
            </a:r>
          </a:p>
          <a:p>
            <a:pPr lvl="1"/>
            <a:r>
              <a:rPr lang="en-AU" sz="2800" b="1" smtClean="0"/>
              <a:t> </a:t>
            </a:r>
            <a:r>
              <a:rPr lang="en-AU" sz="2800" smtClean="0"/>
              <a:t>help manage weather and climate risks</a:t>
            </a:r>
          </a:p>
          <a:p>
            <a:r>
              <a:rPr lang="en-AU" sz="3200" b="1" smtClean="0"/>
              <a:t>Weather/climate risks operate on a wide range of time scales</a:t>
            </a:r>
            <a:r>
              <a:rPr lang="en-AU" sz="3200" smtClean="0"/>
              <a:t>:</a:t>
            </a:r>
          </a:p>
          <a:p>
            <a:pPr lvl="1"/>
            <a:r>
              <a:rPr lang="en-AU" sz="2800" smtClean="0"/>
              <a:t>short term (e.g. floods, cyclones, storms)</a:t>
            </a:r>
          </a:p>
          <a:p>
            <a:pPr lvl="1"/>
            <a:r>
              <a:rPr lang="en-AU" sz="2800" smtClean="0"/>
              <a:t>seasonal (e.g. crop planting and harvesting, bush fire preparedness) </a:t>
            </a:r>
          </a:p>
          <a:p>
            <a:pPr lvl="1"/>
            <a:r>
              <a:rPr lang="en-AU" sz="2800" smtClean="0"/>
              <a:t>multi-decadal (e.g. coastal protection against sea level rise or provision of water storages) </a:t>
            </a:r>
          </a:p>
          <a:p>
            <a:pPr lvl="1"/>
            <a:endParaRPr lang="en-AU" sz="2800" smtClean="0"/>
          </a:p>
          <a:p>
            <a:endParaRPr lang="en-AU" sz="3200" smtClean="0"/>
          </a:p>
        </p:txBody>
      </p:sp>
      <p:sp>
        <p:nvSpPr>
          <p:cNvPr id="52227"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08ED2EB9-6675-40D5-9672-CFE998D4F96E}" type="slidenum">
              <a:rPr lang="en-AU" smtClean="0"/>
              <a:pPr>
                <a:defRPr/>
              </a:pPr>
              <a:t>2</a:t>
            </a:fld>
            <a:r>
              <a:rPr lang="en-AU" dirty="0" smtClean="0"/>
              <a:t>  |</a:t>
            </a:r>
            <a:endParaRPr lang="en-A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p:txBody>
          <a:bodyPr/>
          <a:lstStyle/>
          <a:p>
            <a:r>
              <a:rPr lang="en-AU" smtClean="0"/>
              <a:t>Background</a:t>
            </a:r>
          </a:p>
        </p:txBody>
      </p:sp>
      <p:sp>
        <p:nvSpPr>
          <p:cNvPr id="54274" name="Content Placeholder 2"/>
          <p:cNvSpPr>
            <a:spLocks noGrp="1"/>
          </p:cNvSpPr>
          <p:nvPr>
            <p:ph idx="1"/>
          </p:nvPr>
        </p:nvSpPr>
        <p:spPr/>
        <p:txBody>
          <a:bodyPr/>
          <a:lstStyle/>
          <a:p>
            <a:r>
              <a:rPr lang="en-AU" sz="3200" b="1" smtClean="0"/>
              <a:t>Weather/climate risks have different dimensions:</a:t>
            </a:r>
          </a:p>
          <a:p>
            <a:pPr lvl="1"/>
            <a:r>
              <a:rPr lang="en-AU" sz="2800" smtClean="0"/>
              <a:t> public health and safety</a:t>
            </a:r>
          </a:p>
          <a:p>
            <a:pPr lvl="1"/>
            <a:r>
              <a:rPr lang="en-AU" sz="2800" smtClean="0"/>
              <a:t> business continuity</a:t>
            </a:r>
          </a:p>
          <a:p>
            <a:pPr lvl="1"/>
            <a:r>
              <a:rPr lang="en-AU" sz="2800" smtClean="0"/>
              <a:t> productivity and economic activity </a:t>
            </a:r>
          </a:p>
          <a:p>
            <a:pPr lvl="1"/>
            <a:r>
              <a:rPr lang="en-AU" sz="2800" smtClean="0"/>
              <a:t> protection of public and private property</a:t>
            </a:r>
          </a:p>
          <a:p>
            <a:pPr lvl="1"/>
            <a:r>
              <a:rPr lang="en-AU" sz="2800" smtClean="0"/>
              <a:t> disaster mitigation</a:t>
            </a:r>
          </a:p>
          <a:p>
            <a:pPr lvl="1"/>
            <a:r>
              <a:rPr lang="en-AU" sz="2800" smtClean="0"/>
              <a:t> emergency management</a:t>
            </a:r>
          </a:p>
          <a:p>
            <a:pPr lvl="1"/>
            <a:r>
              <a:rPr lang="en-AU" sz="2800" smtClean="0"/>
              <a:t> national security</a:t>
            </a:r>
          </a:p>
          <a:p>
            <a:pPr lvl="1"/>
            <a:r>
              <a:rPr lang="en-AU" sz="2800" smtClean="0"/>
              <a:t>environmental sustainability</a:t>
            </a:r>
          </a:p>
        </p:txBody>
      </p:sp>
      <p:sp>
        <p:nvSpPr>
          <p:cNvPr id="54275"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5EAB9E7D-4222-488D-98E7-658142EE3AFC}" type="slidenum">
              <a:rPr lang="en-AU" smtClean="0"/>
              <a:pPr>
                <a:defRPr/>
              </a:pPr>
              <a:t>3</a:t>
            </a:fld>
            <a:r>
              <a:rPr lang="en-AU" dirty="0" smtClean="0"/>
              <a:t>  |</a:t>
            </a:r>
            <a:endParaRPr lang="en-A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r>
              <a:rPr lang="en-AU" smtClean="0"/>
              <a:t>Senate estimates, 26 May 2014</a:t>
            </a:r>
          </a:p>
        </p:txBody>
      </p:sp>
      <p:sp>
        <p:nvSpPr>
          <p:cNvPr id="56322"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D1C06433-541B-46A0-BB63-6DECFC2E5761}" type="slidenum">
              <a:rPr lang="en-AU" smtClean="0"/>
              <a:pPr>
                <a:defRPr/>
              </a:pPr>
              <a:t>4</a:t>
            </a:fld>
            <a:r>
              <a:rPr lang="en-AU" dirty="0" smtClean="0"/>
              <a:t>  |</a:t>
            </a:r>
            <a:endParaRPr lang="en-AU" dirty="0"/>
          </a:p>
        </p:txBody>
      </p:sp>
      <p:sp>
        <p:nvSpPr>
          <p:cNvPr id="56324" name="Content Placeholder 6"/>
          <p:cNvSpPr>
            <a:spLocks noGrp="1"/>
          </p:cNvSpPr>
          <p:nvPr>
            <p:ph idx="1"/>
          </p:nvPr>
        </p:nvSpPr>
        <p:spPr/>
        <p:txBody>
          <a:bodyPr/>
          <a:lstStyle/>
          <a:p>
            <a:r>
              <a:rPr lang="en-AU" b="1" smtClean="0"/>
              <a:t>Senator RUSTON: </a:t>
            </a:r>
            <a:r>
              <a:rPr lang="en-AU" smtClean="0"/>
              <a:t>With the information that you provide, particularly in relation to your business information—aviation, agriculture etc</a:t>
            </a:r>
            <a:r>
              <a:rPr lang="en-AU" b="1" i="1" smtClean="0"/>
              <a:t>—has there ever been any attempt to quantify the value of the information </a:t>
            </a:r>
            <a:r>
              <a:rPr lang="en-AU" smtClean="0"/>
              <a:t>that you provide to those </a:t>
            </a:r>
          </a:p>
          <a:p>
            <a:pPr>
              <a:buFont typeface="Arial" charset="0"/>
              <a:buNone/>
            </a:pPr>
            <a:r>
              <a:rPr lang="en-AU" smtClean="0"/>
              <a:t>    industry sectors?</a:t>
            </a:r>
          </a:p>
          <a:p>
            <a:r>
              <a:rPr lang="en-AU" b="1" smtClean="0"/>
              <a:t>Senator RUSTON</a:t>
            </a:r>
            <a:r>
              <a:rPr lang="en-AU" smtClean="0"/>
              <a:t>: In terms of the money that has been required to be spent on the supercomputer, surely </a:t>
            </a:r>
            <a:r>
              <a:rPr lang="en-AU" b="1" i="1" smtClean="0"/>
              <a:t>with the upgrade of the services and the upgrade of the information that is provided there has to be an economic number in support of that</a:t>
            </a:r>
            <a:r>
              <a:rPr lang="en-AU" smtClean="0"/>
              <a:t>.</a:t>
            </a:r>
          </a:p>
          <a:p>
            <a:r>
              <a:rPr lang="en-AU" b="1" smtClean="0"/>
              <a:t>Senator Birmingham: .......</a:t>
            </a:r>
            <a:r>
              <a:rPr lang="en-AU" smtClean="0"/>
              <a:t> </a:t>
            </a:r>
            <a:r>
              <a:rPr lang="en-AU" b="1" i="1" smtClean="0"/>
              <a:t>The investment in the supercomputer </a:t>
            </a:r>
            <a:r>
              <a:rPr lang="en-AU" smtClean="0"/>
              <a:t>will only </a:t>
            </a:r>
            <a:r>
              <a:rPr lang="en-AU" b="1" i="1" smtClean="0"/>
              <a:t>help to boost those economic and productivity </a:t>
            </a:r>
            <a:r>
              <a:rPr lang="en-AU" smtClean="0"/>
              <a:t>returns in future. </a:t>
            </a:r>
            <a:endParaRPr lang="en-AU" b="1" smtClean="0"/>
          </a:p>
          <a:p>
            <a:pPr>
              <a:buFont typeface="Arial" charset="0"/>
              <a:buNone/>
            </a:pPr>
            <a:r>
              <a:rPr lang="en-AU" b="1" smtClean="0"/>
              <a:t>.</a:t>
            </a:r>
          </a:p>
          <a:p>
            <a:pPr>
              <a:buFont typeface="Arial" charset="0"/>
              <a:buNone/>
            </a:pPr>
            <a:endParaRPr lang="en-AU"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a:xfrm>
            <a:off x="250825" y="274638"/>
            <a:ext cx="8569325" cy="706437"/>
          </a:xfrm>
        </p:spPr>
        <p:txBody>
          <a:bodyPr/>
          <a:lstStyle/>
          <a:p>
            <a:r>
              <a:rPr lang="en-AU" smtClean="0"/>
              <a:t>Why economy-wide (CGE) analysis? </a:t>
            </a:r>
          </a:p>
        </p:txBody>
      </p:sp>
      <p:sp>
        <p:nvSpPr>
          <p:cNvPr id="58370" name="Content Placeholder 2"/>
          <p:cNvSpPr>
            <a:spLocks noGrp="1"/>
          </p:cNvSpPr>
          <p:nvPr>
            <p:ph idx="1"/>
          </p:nvPr>
        </p:nvSpPr>
        <p:spPr>
          <a:xfrm>
            <a:off x="358775" y="981075"/>
            <a:ext cx="8605838" cy="4860925"/>
          </a:xfrm>
        </p:spPr>
        <p:txBody>
          <a:bodyPr/>
          <a:lstStyle/>
          <a:p>
            <a:pPr>
              <a:buFont typeface="Arial" charset="0"/>
              <a:buNone/>
            </a:pPr>
            <a:r>
              <a:rPr lang="en-AU" sz="2800" b="1" smtClean="0"/>
              <a:t>Motivation</a:t>
            </a:r>
          </a:p>
          <a:p>
            <a:r>
              <a:rPr lang="en-AU" sz="2800" smtClean="0"/>
              <a:t>Can provide insights to further enhance the quality, timeliness, accessibility and use of met. information</a:t>
            </a:r>
          </a:p>
          <a:p>
            <a:r>
              <a:rPr lang="en-AU" sz="2800" smtClean="0"/>
              <a:t>Important in maintaining  the capacity of the service providers and the ability to respond to changing demand</a:t>
            </a:r>
          </a:p>
          <a:p>
            <a:r>
              <a:rPr lang="en-AU" sz="2800" smtClean="0"/>
              <a:t>CGE analysis: captures direct and indirect effects;  influential within govt. for assessing the program benefits </a:t>
            </a:r>
          </a:p>
          <a:p>
            <a:pPr>
              <a:buFont typeface="Arial" charset="0"/>
              <a:buNone/>
            </a:pPr>
            <a:r>
              <a:rPr lang="en-AU" sz="2800" b="1" smtClean="0"/>
              <a:t>Pathways to analysis – methodologies </a:t>
            </a:r>
          </a:p>
          <a:p>
            <a:r>
              <a:rPr lang="en-AU" sz="2800" smtClean="0"/>
              <a:t>Indirect approach</a:t>
            </a:r>
          </a:p>
          <a:p>
            <a:r>
              <a:rPr lang="en-AU" sz="2800" smtClean="0"/>
              <a:t>Direct approach  </a:t>
            </a:r>
          </a:p>
          <a:p>
            <a:endParaRPr lang="en-AU" sz="2800" b="1" smtClean="0"/>
          </a:p>
          <a:p>
            <a:endParaRPr lang="en-AU" sz="2800" b="1" smtClean="0"/>
          </a:p>
        </p:txBody>
      </p:sp>
      <p:sp>
        <p:nvSpPr>
          <p:cNvPr id="58371"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F0D27309-F040-4598-840B-A79BA88547C4}" type="slidenum">
              <a:rPr lang="en-AU" smtClean="0"/>
              <a:pPr>
                <a:defRPr/>
              </a:pPr>
              <a:t>5</a:t>
            </a:fld>
            <a:r>
              <a:rPr lang="en-AU" dirty="0" smtClean="0"/>
              <a:t>  |</a:t>
            </a:r>
            <a:endParaRPr lang="en-A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a:xfrm>
            <a:off x="358775" y="274638"/>
            <a:ext cx="8461375" cy="561975"/>
          </a:xfrm>
        </p:spPr>
        <p:txBody>
          <a:bodyPr/>
          <a:lstStyle/>
          <a:p>
            <a:r>
              <a:rPr lang="en-AU" smtClean="0"/>
              <a:t>Methodologies</a:t>
            </a:r>
          </a:p>
        </p:txBody>
      </p:sp>
      <p:sp>
        <p:nvSpPr>
          <p:cNvPr id="60418" name="Content Placeholder 2"/>
          <p:cNvSpPr>
            <a:spLocks noGrp="1"/>
          </p:cNvSpPr>
          <p:nvPr>
            <p:ph idx="1"/>
          </p:nvPr>
        </p:nvSpPr>
        <p:spPr>
          <a:xfrm>
            <a:off x="358775" y="908050"/>
            <a:ext cx="8461375" cy="5113338"/>
          </a:xfrm>
        </p:spPr>
        <p:txBody>
          <a:bodyPr/>
          <a:lstStyle/>
          <a:p>
            <a:r>
              <a:rPr lang="en-AU" sz="2800" b="1" smtClean="0"/>
              <a:t>Economic Footprint:</a:t>
            </a:r>
          </a:p>
          <a:p>
            <a:r>
              <a:rPr lang="en-AU" sz="2800" smtClean="0"/>
              <a:t>‘value added’ of a particular industry that can be attributed to the use of met. information</a:t>
            </a:r>
          </a:p>
          <a:p>
            <a:r>
              <a:rPr lang="en-AU" sz="2800" smtClean="0"/>
              <a:t>Need to know those highly dependent on (or influenced by) met. phenomena, those with medium dependency, and those with a low level of dependency.</a:t>
            </a:r>
          </a:p>
          <a:p>
            <a:r>
              <a:rPr lang="en-AU" sz="2800" b="1" smtClean="0"/>
              <a:t>One-percent Proxy Rule:</a:t>
            </a:r>
          </a:p>
          <a:p>
            <a:r>
              <a:rPr lang="en-AU" sz="2800" smtClean="0"/>
              <a:t>Assume that a 1% output increase or cost reduction could be achieved by using met. information</a:t>
            </a:r>
            <a:endParaRPr lang="en-AU" sz="2800" b="1" smtClean="0"/>
          </a:p>
          <a:p>
            <a:r>
              <a:rPr lang="en-AU" sz="2800" b="1" smtClean="0"/>
              <a:t>Productivity impacts:</a:t>
            </a:r>
          </a:p>
          <a:p>
            <a:r>
              <a:rPr lang="en-AU" sz="2800" smtClean="0"/>
              <a:t>Sectoral or economy-wide productivity impacts of use of met. information</a:t>
            </a:r>
          </a:p>
        </p:txBody>
      </p:sp>
      <p:sp>
        <p:nvSpPr>
          <p:cNvPr id="60419"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CAB325C3-8054-4F72-99DD-958CF97F0C4B}" type="slidenum">
              <a:rPr lang="en-AU" smtClean="0"/>
              <a:pPr>
                <a:defRPr/>
              </a:pPr>
              <a:t>6</a:t>
            </a:fld>
            <a:r>
              <a:rPr lang="en-AU" dirty="0" smtClean="0"/>
              <a:t>  |</a:t>
            </a:r>
            <a:endParaRPr lang="en-A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r>
              <a:rPr lang="en-AU" smtClean="0"/>
              <a:t>Indirect CGE approach: three broad steps </a:t>
            </a:r>
          </a:p>
        </p:txBody>
      </p:sp>
      <p:sp>
        <p:nvSpPr>
          <p:cNvPr id="61442" name="Content Placeholder 2"/>
          <p:cNvSpPr>
            <a:spLocks noGrp="1"/>
          </p:cNvSpPr>
          <p:nvPr>
            <p:ph idx="1"/>
          </p:nvPr>
        </p:nvSpPr>
        <p:spPr/>
        <p:txBody>
          <a:bodyPr/>
          <a:lstStyle/>
          <a:p>
            <a:r>
              <a:rPr lang="en-AU" sz="2800" smtClean="0"/>
              <a:t>Identify plausible  productivity improvements attributable to the use of met. information (based on case studies)</a:t>
            </a:r>
          </a:p>
          <a:p>
            <a:r>
              <a:rPr lang="en-AU" sz="2800" smtClean="0"/>
              <a:t>Assess the levels of adoption and the impacts of the use of met. information in each sector</a:t>
            </a:r>
          </a:p>
          <a:p>
            <a:r>
              <a:rPr lang="en-AU" sz="2800" smtClean="0"/>
              <a:t>Estimate productivity changes (i.e. shocks) to each sector attributable to the use of met. information </a:t>
            </a:r>
          </a:p>
          <a:p>
            <a:r>
              <a:rPr lang="en-AU" sz="2800" smtClean="0"/>
              <a:t>Apply the estimated productivity  shocks into an economy-wide general equilibrium model (e.g. MMRF)</a:t>
            </a:r>
          </a:p>
          <a:p>
            <a:r>
              <a:rPr lang="en-AU" sz="2800" smtClean="0"/>
              <a:t>Estimate the impact of use of met. information  on sectoral output, trade and macroeconomic aggregates</a:t>
            </a:r>
          </a:p>
        </p:txBody>
      </p:sp>
      <p:sp>
        <p:nvSpPr>
          <p:cNvPr id="61443"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162521B5-9544-4BA8-85D8-A10FCE6DF725}" type="slidenum">
              <a:rPr lang="en-AU" smtClean="0"/>
              <a:pPr>
                <a:defRPr/>
              </a:pPr>
              <a:t>7</a:t>
            </a:fld>
            <a:r>
              <a:rPr lang="en-AU" dirty="0" smtClean="0"/>
              <a:t>  |</a:t>
            </a:r>
            <a:endParaRPr lang="en-A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r>
              <a:rPr lang="en-AU" smtClean="0"/>
              <a:t>Direct approach: CGE-Meteorology model </a:t>
            </a:r>
          </a:p>
        </p:txBody>
      </p:sp>
      <p:sp>
        <p:nvSpPr>
          <p:cNvPr id="63490" name="Content Placeholder 2"/>
          <p:cNvSpPr>
            <a:spLocks noGrp="1"/>
          </p:cNvSpPr>
          <p:nvPr>
            <p:ph idx="1"/>
          </p:nvPr>
        </p:nvSpPr>
        <p:spPr/>
        <p:txBody>
          <a:bodyPr/>
          <a:lstStyle/>
          <a:p>
            <a:r>
              <a:rPr lang="en-AU" sz="2800" b="1" smtClean="0"/>
              <a:t>Identify the value of inputs and outputs of met. service provider:</a:t>
            </a:r>
          </a:p>
          <a:p>
            <a:pPr lvl="1"/>
            <a:r>
              <a:rPr lang="en-AU" sz="2800" smtClean="0"/>
              <a:t>compatible with the Input-Output (IO) commodity/services groups </a:t>
            </a:r>
          </a:p>
          <a:p>
            <a:pPr lvl="1"/>
            <a:r>
              <a:rPr lang="en-AU" sz="2800" smtClean="0"/>
              <a:t>consistent with the National Accounts methodology for estimating  inputs and outputs. </a:t>
            </a:r>
          </a:p>
          <a:p>
            <a:r>
              <a:rPr lang="en-AU" sz="2800" b="1" smtClean="0"/>
              <a:t>Measuring the value of inputs</a:t>
            </a:r>
            <a:r>
              <a:rPr lang="en-AU" sz="2800" smtClean="0"/>
              <a:t>:</a:t>
            </a:r>
          </a:p>
          <a:p>
            <a:pPr lvl="1"/>
            <a:r>
              <a:rPr lang="en-AU" sz="2800" smtClean="0"/>
              <a:t>salaries and wages</a:t>
            </a:r>
          </a:p>
          <a:p>
            <a:pPr lvl="1"/>
            <a:r>
              <a:rPr lang="en-AU" sz="2800" smtClean="0"/>
              <a:t>cost of capital equipment and of depreciation </a:t>
            </a:r>
          </a:p>
          <a:p>
            <a:pPr lvl="1"/>
            <a:r>
              <a:rPr lang="en-AU" sz="2800" smtClean="0"/>
              <a:t>other transfers and receipts </a:t>
            </a:r>
          </a:p>
          <a:p>
            <a:endParaRPr lang="en-AU" smtClean="0"/>
          </a:p>
        </p:txBody>
      </p:sp>
      <p:sp>
        <p:nvSpPr>
          <p:cNvPr id="63491"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82485483-6F3F-49F5-9283-284C004F9F97}" type="slidenum">
              <a:rPr lang="en-AU" smtClean="0"/>
              <a:pPr>
                <a:defRPr/>
              </a:pPr>
              <a:t>8</a:t>
            </a:fld>
            <a:r>
              <a:rPr lang="en-AU" dirty="0" smtClean="0"/>
              <a:t>  |</a:t>
            </a:r>
            <a:endParaRPr lang="en-A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r>
              <a:rPr lang="en-AU" smtClean="0"/>
              <a:t>Input side of met. services </a:t>
            </a:r>
          </a:p>
        </p:txBody>
      </p:sp>
      <p:sp>
        <p:nvSpPr>
          <p:cNvPr id="64514" name="Content Placeholder 2"/>
          <p:cNvSpPr>
            <a:spLocks noGrp="1"/>
          </p:cNvSpPr>
          <p:nvPr>
            <p:ph idx="1"/>
          </p:nvPr>
        </p:nvSpPr>
        <p:spPr>
          <a:xfrm>
            <a:off x="395288" y="1341438"/>
            <a:ext cx="8461375" cy="4573587"/>
          </a:xfrm>
        </p:spPr>
        <p:txBody>
          <a:bodyPr/>
          <a:lstStyle/>
          <a:p>
            <a:r>
              <a:rPr lang="en-AU" sz="2800" smtClean="0"/>
              <a:t>Substitution of capital for labour </a:t>
            </a:r>
            <a:r>
              <a:rPr lang="en-AU" sz="2800" i="1" smtClean="0"/>
              <a:t>i.e.</a:t>
            </a:r>
            <a:r>
              <a:rPr lang="en-AU" sz="2800" smtClean="0"/>
              <a:t>, substitution of the relatively cheap factor for the relatively expensive factor.</a:t>
            </a:r>
          </a:p>
          <a:p>
            <a:r>
              <a:rPr lang="en-AU" sz="2800" smtClean="0"/>
              <a:t>Capital substituted has been in the form of the increased use of equipment and computers </a:t>
            </a:r>
          </a:p>
          <a:p>
            <a:pPr lvl="1"/>
            <a:r>
              <a:rPr lang="en-AU" sz="2800" smtClean="0"/>
              <a:t>Enhanced automation of services using improved computing and other technological advancements (using automatic weather stations (AWS), radars, (super) computers), </a:t>
            </a:r>
          </a:p>
          <a:p>
            <a:r>
              <a:rPr lang="en-AU" sz="2800" smtClean="0"/>
              <a:t>It is highly probable that the capital/labour ratio has increased over time </a:t>
            </a:r>
          </a:p>
          <a:p>
            <a:endParaRPr lang="en-AU" smtClean="0"/>
          </a:p>
          <a:p>
            <a:endParaRPr lang="en-AU" smtClean="0"/>
          </a:p>
        </p:txBody>
      </p:sp>
      <p:sp>
        <p:nvSpPr>
          <p:cNvPr id="64515" name="Footer Placeholder 3"/>
          <p:cNvSpPr>
            <a:spLocks noGrp="1"/>
          </p:cNvSpPr>
          <p:nvPr>
            <p:ph type="ftr" sz="quarter" idx="10"/>
          </p:nvPr>
        </p:nvSpPr>
        <p:spPr bwMode="auto">
          <a:noFill/>
          <a:ln>
            <a:miter lim="800000"/>
            <a:headEnd/>
            <a:tailEnd/>
          </a:ln>
        </p:spPr>
        <p:txBody>
          <a:bodyPr/>
          <a:lstStyle/>
          <a:p>
            <a:r>
              <a:rPr lang="en-AU" smtClean="0">
                <a:cs typeface="Arial" charset="0"/>
              </a:rPr>
              <a:t>Presentation title  |  Presenter name</a:t>
            </a:r>
          </a:p>
        </p:txBody>
      </p:sp>
      <p:sp>
        <p:nvSpPr>
          <p:cNvPr id="5" name="Slide Number Placeholder 4"/>
          <p:cNvSpPr>
            <a:spLocks noGrp="1"/>
          </p:cNvSpPr>
          <p:nvPr>
            <p:ph type="sldNum" sz="quarter" idx="11"/>
          </p:nvPr>
        </p:nvSpPr>
        <p:spPr/>
        <p:txBody>
          <a:bodyPr/>
          <a:lstStyle/>
          <a:p>
            <a:pPr>
              <a:defRPr/>
            </a:pPr>
            <a:fld id="{52FF6C83-081F-4FBE-A41C-1C230F13EF24}" type="slidenum">
              <a:rPr lang="en-AU" smtClean="0"/>
              <a:pPr>
                <a:defRPr/>
              </a:pPr>
              <a:t>9</a:t>
            </a:fld>
            <a:r>
              <a:rPr lang="en-AU" dirty="0" smtClean="0"/>
              <a:t>  |</a:t>
            </a:r>
            <a:endParaRPr lang="en-A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SIRO_PowerPoint_Midday_120223">
  <a:themeElements>
    <a:clrScheme name="CSIRO Blue">
      <a:dk1>
        <a:sysClr val="windowText" lastClr="000000"/>
      </a:dk1>
      <a:lt1>
        <a:srgbClr val="FFFFFF"/>
      </a:lt1>
      <a:dk2>
        <a:srgbClr val="000000"/>
      </a:dk2>
      <a:lt2>
        <a:srgbClr val="FFFFFF"/>
      </a:lt2>
      <a:accent1>
        <a:srgbClr val="41B6E6"/>
      </a:accent1>
      <a:accent2>
        <a:srgbClr val="004B87"/>
      </a:accent2>
      <a:accent3>
        <a:srgbClr val="78BE20"/>
      </a:accent3>
      <a:accent4>
        <a:srgbClr val="4A7729"/>
      </a:accent4>
      <a:accent5>
        <a:srgbClr val="00A9CE"/>
      </a:accent5>
      <a:accent6>
        <a:srgbClr val="00313C"/>
      </a:accent6>
      <a:hlink>
        <a:srgbClr val="9FAEE5"/>
      </a:hlink>
      <a:folHlink>
        <a:srgbClr val="1E22AA"/>
      </a:folHlink>
    </a:clrScheme>
    <a:fontScheme name="CSIRO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SIRO Theme 2">
  <a:themeElements>
    <a:clrScheme name="CSIRO Theme 2 1">
      <a:dk1>
        <a:srgbClr val="000000"/>
      </a:dk1>
      <a:lt1>
        <a:srgbClr val="FFFFFF"/>
      </a:lt1>
      <a:dk2>
        <a:srgbClr val="000000"/>
      </a:dk2>
      <a:lt2>
        <a:srgbClr val="FFFFFF"/>
      </a:lt2>
      <a:accent1>
        <a:srgbClr val="00A9CE"/>
      </a:accent1>
      <a:accent2>
        <a:srgbClr val="00313C"/>
      </a:accent2>
      <a:accent3>
        <a:srgbClr val="FFFFFF"/>
      </a:accent3>
      <a:accent4>
        <a:srgbClr val="000000"/>
      </a:accent4>
      <a:accent5>
        <a:srgbClr val="AAD1E3"/>
      </a:accent5>
      <a:accent6>
        <a:srgbClr val="002B35"/>
      </a:accent6>
      <a:hlink>
        <a:srgbClr val="41B6E6"/>
      </a:hlink>
      <a:folHlink>
        <a:srgbClr val="004B87"/>
      </a:folHlink>
    </a:clrScheme>
    <a:fontScheme name="CSIRO Theme 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SIRO Theme 2 1">
        <a:dk1>
          <a:srgbClr val="000000"/>
        </a:dk1>
        <a:lt1>
          <a:srgbClr val="FFFFFF"/>
        </a:lt1>
        <a:dk2>
          <a:srgbClr val="000000"/>
        </a:dk2>
        <a:lt2>
          <a:srgbClr val="FFFFFF"/>
        </a:lt2>
        <a:accent1>
          <a:srgbClr val="00A9CE"/>
        </a:accent1>
        <a:accent2>
          <a:srgbClr val="00313C"/>
        </a:accent2>
        <a:accent3>
          <a:srgbClr val="FFFFFF"/>
        </a:accent3>
        <a:accent4>
          <a:srgbClr val="000000"/>
        </a:accent4>
        <a:accent5>
          <a:srgbClr val="AAD1E3"/>
        </a:accent5>
        <a:accent6>
          <a:srgbClr val="002B35"/>
        </a:accent6>
        <a:hlink>
          <a:srgbClr val="41B6E6"/>
        </a:hlink>
        <a:folHlink>
          <a:srgbClr val="004B87"/>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SIRO Theme 3">
  <a:themeElements>
    <a:clrScheme name="CSIRO Theme 3 1">
      <a:dk1>
        <a:srgbClr val="000000"/>
      </a:dk1>
      <a:lt1>
        <a:srgbClr val="FFFFFF"/>
      </a:lt1>
      <a:dk2>
        <a:srgbClr val="000000"/>
      </a:dk2>
      <a:lt2>
        <a:srgbClr val="FFFFFF"/>
      </a:lt2>
      <a:accent1>
        <a:srgbClr val="00A9CE"/>
      </a:accent1>
      <a:accent2>
        <a:srgbClr val="00313C"/>
      </a:accent2>
      <a:accent3>
        <a:srgbClr val="FFFFFF"/>
      </a:accent3>
      <a:accent4>
        <a:srgbClr val="000000"/>
      </a:accent4>
      <a:accent5>
        <a:srgbClr val="AAD1E3"/>
      </a:accent5>
      <a:accent6>
        <a:srgbClr val="002B35"/>
      </a:accent6>
      <a:hlink>
        <a:srgbClr val="41B6E6"/>
      </a:hlink>
      <a:folHlink>
        <a:srgbClr val="004B87"/>
      </a:folHlink>
    </a:clrScheme>
    <a:fontScheme name="CSIRO Theme 3">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SIRO Theme 3 1">
        <a:dk1>
          <a:srgbClr val="000000"/>
        </a:dk1>
        <a:lt1>
          <a:srgbClr val="FFFFFF"/>
        </a:lt1>
        <a:dk2>
          <a:srgbClr val="000000"/>
        </a:dk2>
        <a:lt2>
          <a:srgbClr val="FFFFFF"/>
        </a:lt2>
        <a:accent1>
          <a:srgbClr val="00A9CE"/>
        </a:accent1>
        <a:accent2>
          <a:srgbClr val="00313C"/>
        </a:accent2>
        <a:accent3>
          <a:srgbClr val="FFFFFF"/>
        </a:accent3>
        <a:accent4>
          <a:srgbClr val="000000"/>
        </a:accent4>
        <a:accent5>
          <a:srgbClr val="AAD1E3"/>
        </a:accent5>
        <a:accent6>
          <a:srgbClr val="002B35"/>
        </a:accent6>
        <a:hlink>
          <a:srgbClr val="41B6E6"/>
        </a:hlink>
        <a:folHlink>
          <a:srgbClr val="004B87"/>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CSIRO Theme 4">
  <a:themeElements>
    <a:clrScheme name="CSIRO Theme 4 1">
      <a:dk1>
        <a:srgbClr val="000000"/>
      </a:dk1>
      <a:lt1>
        <a:srgbClr val="FFFFFF"/>
      </a:lt1>
      <a:dk2>
        <a:srgbClr val="000000"/>
      </a:dk2>
      <a:lt2>
        <a:srgbClr val="FFFFFF"/>
      </a:lt2>
      <a:accent1>
        <a:srgbClr val="00A9CE"/>
      </a:accent1>
      <a:accent2>
        <a:srgbClr val="00313C"/>
      </a:accent2>
      <a:accent3>
        <a:srgbClr val="FFFFFF"/>
      </a:accent3>
      <a:accent4>
        <a:srgbClr val="000000"/>
      </a:accent4>
      <a:accent5>
        <a:srgbClr val="AAD1E3"/>
      </a:accent5>
      <a:accent6>
        <a:srgbClr val="002B35"/>
      </a:accent6>
      <a:hlink>
        <a:srgbClr val="41B6E6"/>
      </a:hlink>
      <a:folHlink>
        <a:srgbClr val="004B87"/>
      </a:folHlink>
    </a:clrScheme>
    <a:fontScheme name="CSIRO Theme 4">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SIRO Theme 4 1">
        <a:dk1>
          <a:srgbClr val="000000"/>
        </a:dk1>
        <a:lt1>
          <a:srgbClr val="FFFFFF"/>
        </a:lt1>
        <a:dk2>
          <a:srgbClr val="000000"/>
        </a:dk2>
        <a:lt2>
          <a:srgbClr val="FFFFFF"/>
        </a:lt2>
        <a:accent1>
          <a:srgbClr val="00A9CE"/>
        </a:accent1>
        <a:accent2>
          <a:srgbClr val="00313C"/>
        </a:accent2>
        <a:accent3>
          <a:srgbClr val="FFFFFF"/>
        </a:accent3>
        <a:accent4>
          <a:srgbClr val="000000"/>
        </a:accent4>
        <a:accent5>
          <a:srgbClr val="AAD1E3"/>
        </a:accent5>
        <a:accent6>
          <a:srgbClr val="002B35"/>
        </a:accent6>
        <a:hlink>
          <a:srgbClr val="41B6E6"/>
        </a:hlink>
        <a:folHlink>
          <a:srgbClr val="004B87"/>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CSIRO_PowerPoint_Midday_120223</Template>
  <TotalTime>2334</TotalTime>
  <Words>1765</Words>
  <Application>Microsoft Office PowerPoint</Application>
  <PresentationFormat>On-screen Show (4:3)</PresentationFormat>
  <Paragraphs>174</Paragraphs>
  <Slides>18</Slides>
  <Notes>10</Notes>
  <HiddenSlides>0</HiddenSlides>
  <MMClips>0</MMClips>
  <ScaleCrop>false</ScaleCrop>
  <HeadingPairs>
    <vt:vector size="6" baseType="variant">
      <vt:variant>
        <vt:lpstr>Fonts Used</vt:lpstr>
      </vt:variant>
      <vt:variant>
        <vt:i4>3</vt:i4>
      </vt:variant>
      <vt:variant>
        <vt:lpstr>Design Template</vt:lpstr>
      </vt:variant>
      <vt:variant>
        <vt:i4>9</vt:i4>
      </vt:variant>
      <vt:variant>
        <vt:lpstr>Slide Titles</vt:lpstr>
      </vt:variant>
      <vt:variant>
        <vt:i4>18</vt:i4>
      </vt:variant>
    </vt:vector>
  </HeadingPairs>
  <TitlesOfParts>
    <vt:vector size="30" baseType="lpstr">
      <vt:lpstr>Arial</vt:lpstr>
      <vt:lpstr>Calibri</vt:lpstr>
      <vt:lpstr>Wingdings</vt:lpstr>
      <vt:lpstr>CSIRO_PowerPoint_Midday_120223</vt:lpstr>
      <vt:lpstr>CSIRO Theme 2</vt:lpstr>
      <vt:lpstr>CSIRO Theme 3</vt:lpstr>
      <vt:lpstr>CSIRO Theme 4</vt:lpstr>
      <vt:lpstr>CSIRO_PowerPoint_Midday_120223</vt:lpstr>
      <vt:lpstr>CSIRO_PowerPoint_Midday_120223</vt:lpstr>
      <vt:lpstr>CSIRO Theme 2</vt:lpstr>
      <vt:lpstr>CSIRO Theme 3</vt:lpstr>
      <vt:lpstr>CSIRO Theme 4</vt:lpstr>
      <vt:lpstr>       Assessing the benefits of meteorological information:  Towards an economy-wide  framework  </vt:lpstr>
      <vt:lpstr>Background</vt:lpstr>
      <vt:lpstr>Background</vt:lpstr>
      <vt:lpstr>Senate estimates, 26 May 2014</vt:lpstr>
      <vt:lpstr>Why economy-wide (CGE) analysis? </vt:lpstr>
      <vt:lpstr>Methodologies</vt:lpstr>
      <vt:lpstr>Indirect CGE approach: three broad steps </vt:lpstr>
      <vt:lpstr>Direct approach: CGE-Meteorology model </vt:lpstr>
      <vt:lpstr>Input side of met. services </vt:lpstr>
      <vt:lpstr>CGE-Meteorology model</vt:lpstr>
      <vt:lpstr>Measuring Met. outputs (Transactions approach)</vt:lpstr>
      <vt:lpstr>Measuring met. outputs (Transactions approach)</vt:lpstr>
      <vt:lpstr>Met. services  risk reduction </vt:lpstr>
      <vt:lpstr>Impacts of use of met. information: response parameters  </vt:lpstr>
      <vt:lpstr>Examples of possible applications </vt:lpstr>
      <vt:lpstr>Next steps</vt:lpstr>
      <vt:lpstr>Acknowledgements </vt:lpstr>
      <vt:lpstr>Slide 18</vt:lpstr>
    </vt:vector>
  </TitlesOfParts>
  <Company>CSIRO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Carbon Mitigation and Energy Consumption Patterns</dc:title>
  <dc:creator>Cai, Yiyong (CMAR, Black Mountain)</dc:creator>
  <cp:lastModifiedBy>ITS</cp:lastModifiedBy>
  <cp:revision>370</cp:revision>
  <dcterms:created xsi:type="dcterms:W3CDTF">2012-10-18T23:28:37Z</dcterms:created>
  <dcterms:modified xsi:type="dcterms:W3CDTF">2014-08-05T02:05:42Z</dcterms:modified>
</cp:coreProperties>
</file>